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9" r:id="rId5"/>
    <p:sldMasterId id="2147483660" r:id="rId6"/>
  </p:sldMasterIdLst>
  <p:notesMasterIdLst>
    <p:notesMasterId r:id="rId30"/>
  </p:notesMasterIdLst>
  <p:handoutMasterIdLst>
    <p:handoutMasterId r:id="rId31"/>
  </p:handoutMasterIdLst>
  <p:sldIdLst>
    <p:sldId id="141168984" r:id="rId7"/>
    <p:sldId id="141169001" r:id="rId8"/>
    <p:sldId id="2142533196" r:id="rId9"/>
    <p:sldId id="2142533210" r:id="rId10"/>
    <p:sldId id="2142533200" r:id="rId11"/>
    <p:sldId id="2142533198" r:id="rId12"/>
    <p:sldId id="2142533211" r:id="rId13"/>
    <p:sldId id="2142533197" r:id="rId14"/>
    <p:sldId id="2142533195" r:id="rId15"/>
    <p:sldId id="2142532400" r:id="rId16"/>
    <p:sldId id="2142533201" r:id="rId17"/>
    <p:sldId id="141168991" r:id="rId18"/>
    <p:sldId id="2142532387" r:id="rId19"/>
    <p:sldId id="2142532384" r:id="rId20"/>
    <p:sldId id="2142532392" r:id="rId21"/>
    <p:sldId id="2142532394" r:id="rId22"/>
    <p:sldId id="141169022" r:id="rId23"/>
    <p:sldId id="2142533203" r:id="rId24"/>
    <p:sldId id="2142533204" r:id="rId25"/>
    <p:sldId id="2142533209" r:id="rId26"/>
    <p:sldId id="2142533206" r:id="rId27"/>
    <p:sldId id="2142533207" r:id="rId28"/>
    <p:sldId id="214253320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ADCE"/>
    <a:srgbClr val="08BADE"/>
    <a:srgbClr val="5DDFF9"/>
    <a:srgbClr val="09C2E7"/>
    <a:srgbClr val="009E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648F5B-0310-40FB-8CA1-F6BAE37964D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79B03887-8E6E-49B9-83B8-8F7A195BCE87}">
      <dgm:prSet phldrT="[Text]" custT="1"/>
      <dgm:spPr>
        <a:solidFill>
          <a:schemeClr val="tx2">
            <a:lumMod val="60000"/>
            <a:lumOff val="40000"/>
            <a:alpha val="82000"/>
          </a:schemeClr>
        </a:solidFill>
        <a:effectLst>
          <a:glow rad="63500">
            <a:srgbClr val="FFC000">
              <a:alpha val="40000"/>
            </a:srgbClr>
          </a:glow>
        </a:effectLst>
        <a:scene3d>
          <a:camera prst="orthographicFront"/>
          <a:lightRig rig="threePt" dir="t"/>
        </a:scene3d>
        <a:sp3d>
          <a:bevelT/>
        </a:sp3d>
      </dgm:spPr>
      <dgm:t>
        <a:bodyPr/>
        <a:lstStyle/>
        <a:p>
          <a:r>
            <a:rPr lang="en-US" sz="1500" b="1">
              <a:solidFill>
                <a:schemeClr val="bg1"/>
              </a:solidFill>
              <a:latin typeface="IBM Plex Sans" panose="020B0503050203000203" pitchFamily="34" charset="0"/>
            </a:rPr>
            <a:t>Continuous Engineering</a:t>
          </a:r>
        </a:p>
      </dgm:t>
    </dgm:pt>
    <dgm:pt modelId="{EBEA376E-C953-4B9A-B505-B6E303C1A192}" type="parTrans" cxnId="{DE77B4A1-C1B9-4677-943E-CA0B2BACC19B}">
      <dgm:prSet/>
      <dgm:spPr/>
      <dgm:t>
        <a:bodyPr/>
        <a:lstStyle/>
        <a:p>
          <a:endParaRPr lang="en-US"/>
        </a:p>
      </dgm:t>
    </dgm:pt>
    <dgm:pt modelId="{A5FD71C7-BAD7-484A-ADCA-FABAB7C0557E}" type="sibTrans" cxnId="{DE77B4A1-C1B9-4677-943E-CA0B2BACC19B}">
      <dgm:prSet/>
      <dgm:spPr/>
      <dgm:t>
        <a:bodyPr/>
        <a:lstStyle/>
        <a:p>
          <a:endParaRPr lang="en-US"/>
        </a:p>
      </dgm:t>
    </dgm:pt>
    <dgm:pt modelId="{8B3319E2-EC11-472F-A59B-397130D01FE4}">
      <dgm:prSet phldrT="[Text]" custT="1"/>
      <dgm:spPr>
        <a:solidFill>
          <a:srgbClr val="92D050">
            <a:alpha val="92000"/>
          </a:srgbClr>
        </a:solidFill>
        <a:effectLst>
          <a:glow rad="63500">
            <a:srgbClr val="FFC000">
              <a:alpha val="40000"/>
            </a:srgbClr>
          </a:glow>
        </a:effectLst>
        <a:scene3d>
          <a:camera prst="orthographicFront"/>
          <a:lightRig rig="threePt" dir="t"/>
        </a:scene3d>
        <a:sp3d>
          <a:bevelT/>
        </a:sp3d>
      </dgm:spPr>
      <dgm:t>
        <a:bodyPr/>
        <a:lstStyle/>
        <a:p>
          <a:r>
            <a:rPr lang="en-US" sz="1300" b="1">
              <a:solidFill>
                <a:schemeClr val="bg1"/>
              </a:solidFill>
              <a:latin typeface="IBM Plex Sans" panose="020B0503050203000203" pitchFamily="34" charset="0"/>
            </a:rPr>
            <a:t>Platform</a:t>
          </a:r>
        </a:p>
      </dgm:t>
    </dgm:pt>
    <dgm:pt modelId="{479D89B3-611D-476B-A369-37FF76FB769B}" type="parTrans" cxnId="{2CF08D79-A30E-45DF-829E-F389325A614C}">
      <dgm:prSet/>
      <dgm:spPr/>
      <dgm:t>
        <a:bodyPr/>
        <a:lstStyle/>
        <a:p>
          <a:endParaRPr lang="en-US"/>
        </a:p>
      </dgm:t>
    </dgm:pt>
    <dgm:pt modelId="{F1CF6A46-7E82-4B54-9EC3-070143F635FA}" type="sibTrans" cxnId="{2CF08D79-A30E-45DF-829E-F389325A614C}">
      <dgm:prSet/>
      <dgm:spPr/>
      <dgm:t>
        <a:bodyPr/>
        <a:lstStyle/>
        <a:p>
          <a:endParaRPr lang="en-US"/>
        </a:p>
      </dgm:t>
    </dgm:pt>
    <dgm:pt modelId="{CF2BCF8A-B483-4727-902C-ABEC41541419}">
      <dgm:prSet phldrT="[Text]" custT="1"/>
      <dgm:spPr>
        <a:solidFill>
          <a:srgbClr val="92D050">
            <a:alpha val="92000"/>
          </a:srgbClr>
        </a:solidFill>
        <a:effectLst>
          <a:glow rad="63500">
            <a:srgbClr val="FFC000">
              <a:alpha val="40000"/>
            </a:srgbClr>
          </a:glow>
        </a:effectLst>
        <a:scene3d>
          <a:camera prst="orthographicFront"/>
          <a:lightRig rig="threePt" dir="t"/>
        </a:scene3d>
        <a:sp3d>
          <a:bevelT/>
        </a:sp3d>
      </dgm:spPr>
      <dgm:t>
        <a:bodyPr/>
        <a:lstStyle/>
        <a:p>
          <a:r>
            <a:rPr lang="en-US" sz="1300" b="1">
              <a:solidFill>
                <a:schemeClr val="bg1"/>
              </a:solidFill>
              <a:latin typeface="IBM Plex Sans" panose="020B0503050203000203" pitchFamily="34" charset="0"/>
            </a:rPr>
            <a:t>Community</a:t>
          </a:r>
        </a:p>
      </dgm:t>
    </dgm:pt>
    <dgm:pt modelId="{58F39BD5-5401-465A-9237-A06C608FF976}" type="parTrans" cxnId="{F1A63984-314E-45AB-8FFD-C11210AEE0DD}">
      <dgm:prSet/>
      <dgm:spPr/>
      <dgm:t>
        <a:bodyPr/>
        <a:lstStyle/>
        <a:p>
          <a:endParaRPr lang="en-US"/>
        </a:p>
      </dgm:t>
    </dgm:pt>
    <dgm:pt modelId="{37C39460-FDA7-4FD4-A1AA-246470AD0F7B}" type="sibTrans" cxnId="{F1A63984-314E-45AB-8FFD-C11210AEE0DD}">
      <dgm:prSet/>
      <dgm:spPr/>
      <dgm:t>
        <a:bodyPr/>
        <a:lstStyle/>
        <a:p>
          <a:endParaRPr lang="en-US"/>
        </a:p>
      </dgm:t>
    </dgm:pt>
    <dgm:pt modelId="{D4B4D73A-38CF-410D-ABAA-D4B0BFE52BE9}">
      <dgm:prSet phldrT="[Text]" custT="1"/>
      <dgm:spPr>
        <a:solidFill>
          <a:srgbClr val="92D050">
            <a:alpha val="92000"/>
          </a:srgbClr>
        </a:solidFill>
        <a:effectLst>
          <a:glow rad="63500">
            <a:srgbClr val="FFC000">
              <a:alpha val="40000"/>
            </a:srgbClr>
          </a:glow>
        </a:effectLst>
        <a:scene3d>
          <a:camera prst="orthographicFront"/>
          <a:lightRig rig="threePt" dir="t"/>
        </a:scene3d>
        <a:sp3d>
          <a:bevelT/>
        </a:sp3d>
      </dgm:spPr>
      <dgm:t>
        <a:bodyPr/>
        <a:lstStyle/>
        <a:p>
          <a:r>
            <a:rPr lang="en-US" sz="1300" b="1">
              <a:solidFill>
                <a:schemeClr val="bg1"/>
              </a:solidFill>
              <a:latin typeface="IBM Plex Sans" panose="020B0503050203000203" pitchFamily="34" charset="0"/>
            </a:rPr>
            <a:t>Best Practices</a:t>
          </a:r>
        </a:p>
      </dgm:t>
    </dgm:pt>
    <dgm:pt modelId="{712A636F-98FE-44ED-86FD-4605BC5E169D}" type="parTrans" cxnId="{6FFCDAE7-DDE4-4355-BFAD-EEB9DDECD978}">
      <dgm:prSet/>
      <dgm:spPr/>
      <dgm:t>
        <a:bodyPr/>
        <a:lstStyle/>
        <a:p>
          <a:endParaRPr lang="en-US"/>
        </a:p>
      </dgm:t>
    </dgm:pt>
    <dgm:pt modelId="{CE0CAE40-6A69-4C2B-8E6E-013A54CC0E9D}" type="sibTrans" cxnId="{6FFCDAE7-DDE4-4355-BFAD-EEB9DDECD978}">
      <dgm:prSet/>
      <dgm:spPr/>
      <dgm:t>
        <a:bodyPr/>
        <a:lstStyle/>
        <a:p>
          <a:endParaRPr lang="en-US"/>
        </a:p>
      </dgm:t>
    </dgm:pt>
    <dgm:pt modelId="{424886D9-E2EB-4458-A0A2-BAB108BA66D2}" type="pres">
      <dgm:prSet presAssocID="{9E648F5B-0310-40FB-8CA1-F6BAE37964D8}" presName="composite" presStyleCnt="0">
        <dgm:presLayoutVars>
          <dgm:chMax val="1"/>
          <dgm:dir/>
          <dgm:resizeHandles val="exact"/>
        </dgm:presLayoutVars>
      </dgm:prSet>
      <dgm:spPr/>
    </dgm:pt>
    <dgm:pt modelId="{27548BD7-437B-4CA8-805F-C605FF3A37E1}" type="pres">
      <dgm:prSet presAssocID="{9E648F5B-0310-40FB-8CA1-F6BAE37964D8}" presName="radial" presStyleCnt="0">
        <dgm:presLayoutVars>
          <dgm:animLvl val="ctr"/>
        </dgm:presLayoutVars>
      </dgm:prSet>
      <dgm:spPr/>
    </dgm:pt>
    <dgm:pt modelId="{A23D46FA-31C7-4402-AD69-C0801F802903}" type="pres">
      <dgm:prSet presAssocID="{79B03887-8E6E-49B9-83B8-8F7A195BCE87}" presName="centerShape" presStyleLbl="vennNode1" presStyleIdx="0" presStyleCnt="4"/>
      <dgm:spPr/>
    </dgm:pt>
    <dgm:pt modelId="{49571CD6-652F-450A-BA7A-CF68DDA366FE}" type="pres">
      <dgm:prSet presAssocID="{8B3319E2-EC11-472F-A59B-397130D01FE4}" presName="node" presStyleLbl="vennNode1" presStyleIdx="1" presStyleCnt="4" custScaleX="119815" custScaleY="125502" custRadScaleRad="101145" custRadScaleInc="89">
        <dgm:presLayoutVars>
          <dgm:bulletEnabled val="1"/>
        </dgm:presLayoutVars>
      </dgm:prSet>
      <dgm:spPr/>
    </dgm:pt>
    <dgm:pt modelId="{6A533BB3-DEDA-4708-AC98-D8971734B302}" type="pres">
      <dgm:prSet presAssocID="{CF2BCF8A-B483-4727-902C-ABEC41541419}" presName="node" presStyleLbl="vennNode1" presStyleIdx="2" presStyleCnt="4" custScaleX="119815" custScaleY="125502">
        <dgm:presLayoutVars>
          <dgm:bulletEnabled val="1"/>
        </dgm:presLayoutVars>
      </dgm:prSet>
      <dgm:spPr/>
    </dgm:pt>
    <dgm:pt modelId="{DDB62D31-4231-42EB-A7BA-4E4FBE59A84B}" type="pres">
      <dgm:prSet presAssocID="{D4B4D73A-38CF-410D-ABAA-D4B0BFE52BE9}" presName="node" presStyleLbl="vennNode1" presStyleIdx="3" presStyleCnt="4" custScaleX="119815" custScaleY="125502">
        <dgm:presLayoutVars>
          <dgm:bulletEnabled val="1"/>
        </dgm:presLayoutVars>
      </dgm:prSet>
      <dgm:spPr/>
    </dgm:pt>
  </dgm:ptLst>
  <dgm:cxnLst>
    <dgm:cxn modelId="{61C28113-289E-4916-B250-22D1CA14700B}" type="presOf" srcId="{79B03887-8E6E-49B9-83B8-8F7A195BCE87}" destId="{A23D46FA-31C7-4402-AD69-C0801F802903}" srcOrd="0" destOrd="0" presId="urn:microsoft.com/office/officeart/2005/8/layout/radial3"/>
    <dgm:cxn modelId="{354E5621-FB46-4D7D-94E0-7F6E3CF2D7EC}" type="presOf" srcId="{CF2BCF8A-B483-4727-902C-ABEC41541419}" destId="{6A533BB3-DEDA-4708-AC98-D8971734B302}" srcOrd="0" destOrd="0" presId="urn:microsoft.com/office/officeart/2005/8/layout/radial3"/>
    <dgm:cxn modelId="{9012EB2A-1F51-45B4-AA80-F0F345FC9A2A}" type="presOf" srcId="{D4B4D73A-38CF-410D-ABAA-D4B0BFE52BE9}" destId="{DDB62D31-4231-42EB-A7BA-4E4FBE59A84B}" srcOrd="0" destOrd="0" presId="urn:microsoft.com/office/officeart/2005/8/layout/radial3"/>
    <dgm:cxn modelId="{2CF08D79-A30E-45DF-829E-F389325A614C}" srcId="{79B03887-8E6E-49B9-83B8-8F7A195BCE87}" destId="{8B3319E2-EC11-472F-A59B-397130D01FE4}" srcOrd="0" destOrd="0" parTransId="{479D89B3-611D-476B-A369-37FF76FB769B}" sibTransId="{F1CF6A46-7E82-4B54-9EC3-070143F635FA}"/>
    <dgm:cxn modelId="{F1A63984-314E-45AB-8FFD-C11210AEE0DD}" srcId="{79B03887-8E6E-49B9-83B8-8F7A195BCE87}" destId="{CF2BCF8A-B483-4727-902C-ABEC41541419}" srcOrd="1" destOrd="0" parTransId="{58F39BD5-5401-465A-9237-A06C608FF976}" sibTransId="{37C39460-FDA7-4FD4-A1AA-246470AD0F7B}"/>
    <dgm:cxn modelId="{DE77B4A1-C1B9-4677-943E-CA0B2BACC19B}" srcId="{9E648F5B-0310-40FB-8CA1-F6BAE37964D8}" destId="{79B03887-8E6E-49B9-83B8-8F7A195BCE87}" srcOrd="0" destOrd="0" parTransId="{EBEA376E-C953-4B9A-B505-B6E303C1A192}" sibTransId="{A5FD71C7-BAD7-484A-ADCA-FABAB7C0557E}"/>
    <dgm:cxn modelId="{787D52B7-A7FD-4DC2-805F-ABBB0ADA5F07}" type="presOf" srcId="{9E648F5B-0310-40FB-8CA1-F6BAE37964D8}" destId="{424886D9-E2EB-4458-A0A2-BAB108BA66D2}" srcOrd="0" destOrd="0" presId="urn:microsoft.com/office/officeart/2005/8/layout/radial3"/>
    <dgm:cxn modelId="{FCF1F9E5-08E9-461E-9FEA-D68863D24BD0}" type="presOf" srcId="{8B3319E2-EC11-472F-A59B-397130D01FE4}" destId="{49571CD6-652F-450A-BA7A-CF68DDA366FE}" srcOrd="0" destOrd="0" presId="urn:microsoft.com/office/officeart/2005/8/layout/radial3"/>
    <dgm:cxn modelId="{6FFCDAE7-DDE4-4355-BFAD-EEB9DDECD978}" srcId="{79B03887-8E6E-49B9-83B8-8F7A195BCE87}" destId="{D4B4D73A-38CF-410D-ABAA-D4B0BFE52BE9}" srcOrd="2" destOrd="0" parTransId="{712A636F-98FE-44ED-86FD-4605BC5E169D}" sibTransId="{CE0CAE40-6A69-4C2B-8E6E-013A54CC0E9D}"/>
    <dgm:cxn modelId="{04CCC502-5093-45D4-82E7-245EA3949AF2}" type="presParOf" srcId="{424886D9-E2EB-4458-A0A2-BAB108BA66D2}" destId="{27548BD7-437B-4CA8-805F-C605FF3A37E1}" srcOrd="0" destOrd="0" presId="urn:microsoft.com/office/officeart/2005/8/layout/radial3"/>
    <dgm:cxn modelId="{690C0A20-AE30-4039-AFED-6797F4A6C60C}" type="presParOf" srcId="{27548BD7-437B-4CA8-805F-C605FF3A37E1}" destId="{A23D46FA-31C7-4402-AD69-C0801F802903}" srcOrd="0" destOrd="0" presId="urn:microsoft.com/office/officeart/2005/8/layout/radial3"/>
    <dgm:cxn modelId="{15348567-4B95-4EBA-9565-342C42AC3EF1}" type="presParOf" srcId="{27548BD7-437B-4CA8-805F-C605FF3A37E1}" destId="{49571CD6-652F-450A-BA7A-CF68DDA366FE}" srcOrd="1" destOrd="0" presId="urn:microsoft.com/office/officeart/2005/8/layout/radial3"/>
    <dgm:cxn modelId="{088C8D39-95B8-46D0-A005-028BC07071F8}" type="presParOf" srcId="{27548BD7-437B-4CA8-805F-C605FF3A37E1}" destId="{6A533BB3-DEDA-4708-AC98-D8971734B302}" srcOrd="2" destOrd="0" presId="urn:microsoft.com/office/officeart/2005/8/layout/radial3"/>
    <dgm:cxn modelId="{EC5A88BC-5DAC-48CD-ADE6-DC75605E0084}" type="presParOf" srcId="{27548BD7-437B-4CA8-805F-C605FF3A37E1}" destId="{DDB62D31-4231-42EB-A7BA-4E4FBE59A84B}" srcOrd="3" destOrd="0" presId="urn:microsoft.com/office/officeart/2005/8/layout/radial3"/>
  </dgm:cxnLst>
  <dgm:bg>
    <a:solidFill>
      <a:srgbClr val="002060"/>
    </a:solidFill>
    <a:effectLst>
      <a:glow rad="127000">
        <a:schemeClr val="accent1">
          <a:lumMod val="75000"/>
        </a:schemeClr>
      </a:glo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3D46FA-31C7-4402-AD69-C0801F802903}">
      <dsp:nvSpPr>
        <dsp:cNvPr id="0" name=""/>
        <dsp:cNvSpPr/>
      </dsp:nvSpPr>
      <dsp:spPr>
        <a:xfrm>
          <a:off x="1170322" y="925855"/>
          <a:ext cx="1942467" cy="1942467"/>
        </a:xfrm>
        <a:prstGeom prst="ellipse">
          <a:avLst/>
        </a:prstGeom>
        <a:solidFill>
          <a:schemeClr val="tx2">
            <a:lumMod val="60000"/>
            <a:lumOff val="40000"/>
            <a:alpha val="82000"/>
          </a:schemeClr>
        </a:solidFill>
        <a:ln w="12700" cap="flat" cmpd="sng" algn="ctr">
          <a:solidFill>
            <a:schemeClr val="lt1">
              <a:hueOff val="0"/>
              <a:satOff val="0"/>
              <a:lumOff val="0"/>
              <a:alphaOff val="0"/>
            </a:schemeClr>
          </a:solidFill>
          <a:prstDash val="solid"/>
          <a:miter lim="800000"/>
        </a:ln>
        <a:effectLst>
          <a:glow rad="63500">
            <a:srgbClr val="FFC000">
              <a:alpha val="40000"/>
            </a:srgbClr>
          </a:glo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a:solidFill>
                <a:schemeClr val="bg1"/>
              </a:solidFill>
              <a:latin typeface="IBM Plex Sans" panose="020B0503050203000203" pitchFamily="34" charset="0"/>
            </a:rPr>
            <a:t>Continuous Engineering</a:t>
          </a:r>
        </a:p>
      </dsp:txBody>
      <dsp:txXfrm>
        <a:off x="1454790" y="1210323"/>
        <a:ext cx="1373531" cy="1373531"/>
      </dsp:txXfrm>
    </dsp:sp>
    <dsp:sp modelId="{49571CD6-652F-450A-BA7A-CF68DDA366FE}">
      <dsp:nvSpPr>
        <dsp:cNvPr id="0" name=""/>
        <dsp:cNvSpPr/>
      </dsp:nvSpPr>
      <dsp:spPr>
        <a:xfrm>
          <a:off x="1562096" y="9405"/>
          <a:ext cx="1163683" cy="1218917"/>
        </a:xfrm>
        <a:prstGeom prst="ellipse">
          <a:avLst/>
        </a:prstGeom>
        <a:solidFill>
          <a:srgbClr val="92D050">
            <a:alpha val="92000"/>
          </a:srgbClr>
        </a:solidFill>
        <a:ln w="12700" cap="flat" cmpd="sng" algn="ctr">
          <a:solidFill>
            <a:schemeClr val="lt1">
              <a:hueOff val="0"/>
              <a:satOff val="0"/>
              <a:lumOff val="0"/>
              <a:alphaOff val="0"/>
            </a:schemeClr>
          </a:solidFill>
          <a:prstDash val="solid"/>
          <a:miter lim="800000"/>
        </a:ln>
        <a:effectLst>
          <a:glow rad="63500">
            <a:srgbClr val="FFC000">
              <a:alpha val="40000"/>
            </a:srgbClr>
          </a:glo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IBM Plex Sans" panose="020B0503050203000203" pitchFamily="34" charset="0"/>
            </a:rPr>
            <a:t>Platform</a:t>
          </a:r>
        </a:p>
      </dsp:txBody>
      <dsp:txXfrm>
        <a:off x="1732513" y="187911"/>
        <a:ext cx="822849" cy="861905"/>
      </dsp:txXfrm>
    </dsp:sp>
    <dsp:sp modelId="{6A533BB3-DEDA-4708-AC98-D8971734B302}">
      <dsp:nvSpPr>
        <dsp:cNvPr id="0" name=""/>
        <dsp:cNvSpPr/>
      </dsp:nvSpPr>
      <dsp:spPr>
        <a:xfrm>
          <a:off x="2654159" y="1919508"/>
          <a:ext cx="1163683" cy="1218917"/>
        </a:xfrm>
        <a:prstGeom prst="ellipse">
          <a:avLst/>
        </a:prstGeom>
        <a:solidFill>
          <a:srgbClr val="92D050">
            <a:alpha val="92000"/>
          </a:srgbClr>
        </a:solidFill>
        <a:ln w="12700" cap="flat" cmpd="sng" algn="ctr">
          <a:solidFill>
            <a:schemeClr val="lt1">
              <a:hueOff val="0"/>
              <a:satOff val="0"/>
              <a:lumOff val="0"/>
              <a:alphaOff val="0"/>
            </a:schemeClr>
          </a:solidFill>
          <a:prstDash val="solid"/>
          <a:miter lim="800000"/>
        </a:ln>
        <a:effectLst>
          <a:glow rad="63500">
            <a:srgbClr val="FFC000">
              <a:alpha val="40000"/>
            </a:srgbClr>
          </a:glo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IBM Plex Sans" panose="020B0503050203000203" pitchFamily="34" charset="0"/>
            </a:rPr>
            <a:t>Community</a:t>
          </a:r>
        </a:p>
      </dsp:txBody>
      <dsp:txXfrm>
        <a:off x="2824576" y="2098014"/>
        <a:ext cx="822849" cy="861905"/>
      </dsp:txXfrm>
    </dsp:sp>
    <dsp:sp modelId="{DDB62D31-4231-42EB-A7BA-4E4FBE59A84B}">
      <dsp:nvSpPr>
        <dsp:cNvPr id="0" name=""/>
        <dsp:cNvSpPr/>
      </dsp:nvSpPr>
      <dsp:spPr>
        <a:xfrm>
          <a:off x="465268" y="1919508"/>
          <a:ext cx="1163683" cy="1218917"/>
        </a:xfrm>
        <a:prstGeom prst="ellipse">
          <a:avLst/>
        </a:prstGeom>
        <a:solidFill>
          <a:srgbClr val="92D050">
            <a:alpha val="92000"/>
          </a:srgbClr>
        </a:solidFill>
        <a:ln w="12700" cap="flat" cmpd="sng" algn="ctr">
          <a:solidFill>
            <a:schemeClr val="lt1">
              <a:hueOff val="0"/>
              <a:satOff val="0"/>
              <a:lumOff val="0"/>
              <a:alphaOff val="0"/>
            </a:schemeClr>
          </a:solidFill>
          <a:prstDash val="solid"/>
          <a:miter lim="800000"/>
        </a:ln>
        <a:effectLst>
          <a:glow rad="63500">
            <a:srgbClr val="FFC000">
              <a:alpha val="40000"/>
            </a:srgbClr>
          </a:glow>
        </a:effectLst>
        <a:scene3d>
          <a:camera prst="orthographicFront"/>
          <a:lightRig rig="threePt" dir="t"/>
        </a:scene3d>
        <a:sp3d>
          <a:bevelT/>
        </a:sp3d>
      </dsp:spPr>
      <dsp:style>
        <a:lnRef idx="2">
          <a:scrgbClr r="0" g="0" b="0"/>
        </a:lnRef>
        <a:fillRef idx="1">
          <a:scrgbClr r="0" g="0" b="0"/>
        </a:fillRef>
        <a:effectRef idx="0">
          <a:scrgbClr r="0" g="0" b="0"/>
        </a:effectRef>
        <a:fontRef idx="minor">
          <a:schemeClr val="tx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kern="1200">
              <a:solidFill>
                <a:schemeClr val="bg1"/>
              </a:solidFill>
              <a:latin typeface="IBM Plex Sans" panose="020B0503050203000203" pitchFamily="34" charset="0"/>
            </a:rPr>
            <a:t>Best Practices</a:t>
          </a:r>
        </a:p>
      </dsp:txBody>
      <dsp:txXfrm>
        <a:off x="635685" y="2098014"/>
        <a:ext cx="822849" cy="861905"/>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EDAC1F3-EF4B-466A-A750-E9F188B2B1C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BF6278B-C9F1-4F01-AF73-E5030E06B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C3EEB53-AEC1-4A03-8282-F11D3401455A}" type="datetimeFigureOut">
              <a:rPr lang="en-IN" smtClean="0"/>
              <a:t>10-04-2023</a:t>
            </a:fld>
            <a:endParaRPr lang="en-IN"/>
          </a:p>
        </p:txBody>
      </p:sp>
      <p:sp>
        <p:nvSpPr>
          <p:cNvPr id="4" name="Footer Placeholder 3">
            <a:extLst>
              <a:ext uri="{FF2B5EF4-FFF2-40B4-BE49-F238E27FC236}">
                <a16:creationId xmlns:a16="http://schemas.microsoft.com/office/drawing/2014/main" id="{153C4C7A-07F7-4D59-B3DE-6BC8177575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F1F0CF1E-C427-4693-96C1-BC695DC565E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BACCC7-C977-4DE5-B758-E7BF207797DF}" type="slidenum">
              <a:rPr lang="en-IN" smtClean="0"/>
              <a:t>‹#›</a:t>
            </a:fld>
            <a:endParaRPr lang="en-IN"/>
          </a:p>
        </p:txBody>
      </p:sp>
    </p:spTree>
    <p:extLst>
      <p:ext uri="{BB962C8B-B14F-4D97-AF65-F5344CB8AC3E}">
        <p14:creationId xmlns:p14="http://schemas.microsoft.com/office/powerpoint/2010/main" val="34755159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4AC68E-A8F9-4183-8A6F-3A4CCE82E3CB}" type="datetimeFigureOut">
              <a:rPr lang="en-IN" smtClean="0"/>
              <a:t>10-04-2023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1A2443-7FBA-4989-A668-0502323E6E9E}" type="slidenum">
              <a:rPr lang="en-IN" smtClean="0"/>
              <a:t>‹#›</a:t>
            </a:fld>
            <a:endParaRPr lang="en-IN"/>
          </a:p>
        </p:txBody>
      </p:sp>
    </p:spTree>
    <p:extLst>
      <p:ext uri="{BB962C8B-B14F-4D97-AF65-F5344CB8AC3E}">
        <p14:creationId xmlns:p14="http://schemas.microsoft.com/office/powerpoint/2010/main" val="9620502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lvl="0">
              <a:lnSpc>
                <a:spcPct val="100000"/>
              </a:lnSpc>
              <a:buNone/>
            </a:pPr>
            <a:br>
              <a:rPr/>
            </a:br>
            <a:endParaRPr>
              <a:solidFill>
                <a:srgbClr val="000000"/>
              </a:solidFill>
              <a:latin typeface="Arial"/>
            </a:endParaRPr>
          </a:p>
        </p:txBody>
      </p:sp>
    </p:spTree>
    <p:extLst>
      <p:ext uri="{BB962C8B-B14F-4D97-AF65-F5344CB8AC3E}">
        <p14:creationId xmlns:p14="http://schemas.microsoft.com/office/powerpoint/2010/main" val="1795955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lvl="0">
              <a:lnSpc>
                <a:spcPct val="100000"/>
              </a:lnSpc>
              <a:buNone/>
            </a:pPr>
            <a:br>
              <a:rPr/>
            </a:br>
            <a:endParaRPr>
              <a:solidFill>
                <a:srgbClr val="000000"/>
              </a:solidFill>
              <a:latin typeface="Arial"/>
            </a:endParaRPr>
          </a:p>
        </p:txBody>
      </p:sp>
    </p:spTree>
    <p:extLst>
      <p:ext uri="{BB962C8B-B14F-4D97-AF65-F5344CB8AC3E}">
        <p14:creationId xmlns:p14="http://schemas.microsoft.com/office/powerpoint/2010/main" val="3160764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17</a:t>
            </a:fld>
            <a:endParaRPr lang="zh-CN" altLang="en-US"/>
          </a:p>
        </p:txBody>
      </p:sp>
    </p:spTree>
    <p:extLst>
      <p:ext uri="{BB962C8B-B14F-4D97-AF65-F5344CB8AC3E}">
        <p14:creationId xmlns:p14="http://schemas.microsoft.com/office/powerpoint/2010/main" val="3642632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lvl="0">
              <a:lnSpc>
                <a:spcPct val="100000"/>
              </a:lnSpc>
              <a:buNone/>
            </a:pPr>
            <a:br>
              <a:rPr/>
            </a:br>
            <a:endParaRPr>
              <a:solidFill>
                <a:srgbClr val="000000"/>
              </a:solidFill>
              <a:latin typeface="Arial"/>
            </a:endParaRPr>
          </a:p>
        </p:txBody>
      </p:sp>
    </p:spTree>
    <p:extLst>
      <p:ext uri="{BB962C8B-B14F-4D97-AF65-F5344CB8AC3E}">
        <p14:creationId xmlns:p14="http://schemas.microsoft.com/office/powerpoint/2010/main" val="411265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2</a:t>
            </a:fld>
            <a:endParaRPr lang="zh-CN" altLang="en-US"/>
          </a:p>
        </p:txBody>
      </p:sp>
    </p:spTree>
    <p:extLst>
      <p:ext uri="{BB962C8B-B14F-4D97-AF65-F5344CB8AC3E}">
        <p14:creationId xmlns:p14="http://schemas.microsoft.com/office/powerpoint/2010/main" val="361710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3</a:t>
            </a:fld>
            <a:endParaRPr lang="zh-CN" altLang="en-US"/>
          </a:p>
        </p:txBody>
      </p:sp>
    </p:spTree>
    <p:extLst>
      <p:ext uri="{BB962C8B-B14F-4D97-AF65-F5344CB8AC3E}">
        <p14:creationId xmlns:p14="http://schemas.microsoft.com/office/powerpoint/2010/main" val="3803700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4</a:t>
            </a:fld>
            <a:endParaRPr lang="zh-CN" altLang="en-US"/>
          </a:p>
        </p:txBody>
      </p:sp>
    </p:spTree>
    <p:extLst>
      <p:ext uri="{BB962C8B-B14F-4D97-AF65-F5344CB8AC3E}">
        <p14:creationId xmlns:p14="http://schemas.microsoft.com/office/powerpoint/2010/main" val="674083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6</a:t>
            </a:fld>
            <a:endParaRPr lang="zh-CN" altLang="en-US"/>
          </a:p>
        </p:txBody>
      </p:sp>
    </p:spTree>
    <p:extLst>
      <p:ext uri="{BB962C8B-B14F-4D97-AF65-F5344CB8AC3E}">
        <p14:creationId xmlns:p14="http://schemas.microsoft.com/office/powerpoint/2010/main" val="2717031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7</a:t>
            </a:fld>
            <a:endParaRPr lang="zh-CN" altLang="en-US"/>
          </a:p>
        </p:txBody>
      </p:sp>
    </p:spTree>
    <p:extLst>
      <p:ext uri="{BB962C8B-B14F-4D97-AF65-F5344CB8AC3E}">
        <p14:creationId xmlns:p14="http://schemas.microsoft.com/office/powerpoint/2010/main" val="45944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8</a:t>
            </a:fld>
            <a:endParaRPr lang="zh-CN" altLang="en-US"/>
          </a:p>
        </p:txBody>
      </p:sp>
    </p:spTree>
    <p:extLst>
      <p:ext uri="{BB962C8B-B14F-4D97-AF65-F5344CB8AC3E}">
        <p14:creationId xmlns:p14="http://schemas.microsoft.com/office/powerpoint/2010/main" val="950335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9</a:t>
            </a:fld>
            <a:endParaRPr lang="zh-CN" altLang="en-US"/>
          </a:p>
        </p:txBody>
      </p:sp>
    </p:spTree>
    <p:extLst>
      <p:ext uri="{BB962C8B-B14F-4D97-AF65-F5344CB8AC3E}">
        <p14:creationId xmlns:p14="http://schemas.microsoft.com/office/powerpoint/2010/main" val="102157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lIns="0" tIns="0" rIns="0" bIns="47625"/>
          <a:lstStyle/>
          <a:p>
            <a:pPr>
              <a:buNone/>
            </a:pPr>
            <a:br>
              <a:rPr/>
            </a:br>
            <a:endParaRPr>
              <a:solidFill>
                <a:srgbClr val="000000"/>
              </a:solidFill>
              <a:latin typeface="Arial"/>
            </a:endParaRPr>
          </a:p>
        </p:txBody>
      </p:sp>
      <p:sp>
        <p:nvSpPr>
          <p:cNvPr id="4" name="Slide Number Placeholder 3"/>
          <p:cNvSpPr>
            <a:spLocks noGrp="1"/>
          </p:cNvSpPr>
          <p:nvPr>
            <p:ph type="sldNum" sz="quarter" idx="10"/>
          </p:nvPr>
        </p:nvSpPr>
        <p:spPr/>
        <p:txBody>
          <a:bodyPr/>
          <a:lstStyle/>
          <a:p>
            <a:fld id="{FFB4A3E8-A52C-41F9-804B-B81D8FCD00B1}" type="slidenum">
              <a:rPr lang="zh-CN" altLang="en-US" smtClean="0"/>
              <a:t>11</a:t>
            </a:fld>
            <a:endParaRPr lang="zh-CN" altLang="en-US"/>
          </a:p>
        </p:txBody>
      </p:sp>
    </p:spTree>
    <p:extLst>
      <p:ext uri="{BB962C8B-B14F-4D97-AF65-F5344CB8AC3E}">
        <p14:creationId xmlns:p14="http://schemas.microsoft.com/office/powerpoint/2010/main" val="1420818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30578-A522-4334-93CE-B84A06B15B63}"/>
              </a:ext>
            </a:extLst>
          </p:cNvPr>
          <p:cNvSpPr>
            <a:spLocks noGrp="1"/>
          </p:cNvSpPr>
          <p:nvPr>
            <p:ph type="ctrTitle"/>
          </p:nvPr>
        </p:nvSpPr>
        <p:spPr>
          <a:xfrm>
            <a:off x="1524000" y="1122363"/>
            <a:ext cx="9144000" cy="2387600"/>
          </a:xfrm>
        </p:spPr>
        <p:txBody>
          <a:bodyPr anchor="b">
            <a:normAutofit/>
          </a:bodyPr>
          <a:lstStyle>
            <a:lvl1pPr algn="ctr">
              <a:defRPr sz="3200">
                <a:latin typeface="IBM Plex Sans" panose="020B0503050203000203" pitchFamily="34" charset="0"/>
              </a:defRPr>
            </a:lvl1pPr>
          </a:lstStyle>
          <a:p>
            <a:r>
              <a:rPr lang="en-US"/>
              <a:t>Click to edit Master title style</a:t>
            </a:r>
            <a:endParaRPr lang="en-IN"/>
          </a:p>
        </p:txBody>
      </p:sp>
      <p:sp>
        <p:nvSpPr>
          <p:cNvPr id="3" name="Subtitle 2">
            <a:extLst>
              <a:ext uri="{FF2B5EF4-FFF2-40B4-BE49-F238E27FC236}">
                <a16:creationId xmlns:a16="http://schemas.microsoft.com/office/drawing/2014/main" id="{9A3DA2C8-962E-4FEF-8891-7D20C9CE185F}"/>
              </a:ext>
            </a:extLst>
          </p:cNvPr>
          <p:cNvSpPr>
            <a:spLocks noGrp="1"/>
          </p:cNvSpPr>
          <p:nvPr>
            <p:ph type="subTitle" idx="1"/>
          </p:nvPr>
        </p:nvSpPr>
        <p:spPr>
          <a:xfrm>
            <a:off x="1524000" y="3602038"/>
            <a:ext cx="9144000" cy="1655762"/>
          </a:xfrm>
        </p:spPr>
        <p:txBody>
          <a:bodyPr>
            <a:normAutofit/>
          </a:bodyPr>
          <a:lstStyle>
            <a:lvl1pPr marL="0" indent="0" algn="ctr">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6" name="Slide Number Placeholder 5">
            <a:extLst>
              <a:ext uri="{FF2B5EF4-FFF2-40B4-BE49-F238E27FC236}">
                <a16:creationId xmlns:a16="http://schemas.microsoft.com/office/drawing/2014/main" id="{281ED60B-69F7-4387-9736-A675FF2A6A85}"/>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sp>
        <p:nvSpPr>
          <p:cNvPr id="4" name="TextBox 3">
            <a:extLst>
              <a:ext uri="{FF2B5EF4-FFF2-40B4-BE49-F238E27FC236}">
                <a16:creationId xmlns:a16="http://schemas.microsoft.com/office/drawing/2014/main" id="{45986959-5031-5B8C-8164-F88D6886F558}"/>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spTree>
    <p:extLst>
      <p:ext uri="{BB962C8B-B14F-4D97-AF65-F5344CB8AC3E}">
        <p14:creationId xmlns:p14="http://schemas.microsoft.com/office/powerpoint/2010/main" val="2370042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55456-D0F1-4AAC-B5AE-69F22C7EE46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B4DA0C7-0636-477B-B202-2D011113B8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E030D770-9F79-429B-AB64-368D16C75FE2}"/>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4" name="Picture 3" descr="Logo, company name&#10;&#10;Description automatically generated">
            <a:extLst>
              <a:ext uri="{FF2B5EF4-FFF2-40B4-BE49-F238E27FC236}">
                <a16:creationId xmlns:a16="http://schemas.microsoft.com/office/drawing/2014/main" id="{72809BAD-562B-5D1C-BA87-F5E2A336F2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5" name="TextBox 4">
            <a:extLst>
              <a:ext uri="{FF2B5EF4-FFF2-40B4-BE49-F238E27FC236}">
                <a16:creationId xmlns:a16="http://schemas.microsoft.com/office/drawing/2014/main" id="{392D2F46-9A70-007E-667B-CDD6941F5BA6}"/>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spTree>
    <p:extLst>
      <p:ext uri="{BB962C8B-B14F-4D97-AF65-F5344CB8AC3E}">
        <p14:creationId xmlns:p14="http://schemas.microsoft.com/office/powerpoint/2010/main" val="74936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664F20-5DDE-4270-83DC-10602E1CF92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0B5B14-E235-4509-8FE3-5F418684EA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31D52B01-C16A-46F1-997D-02814F611B05}"/>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4" name="Picture 3" descr="Logo, company name&#10;&#10;Description automatically generated">
            <a:extLst>
              <a:ext uri="{FF2B5EF4-FFF2-40B4-BE49-F238E27FC236}">
                <a16:creationId xmlns:a16="http://schemas.microsoft.com/office/drawing/2014/main" id="{043C3FA1-4972-4191-8034-A4F7FFD22C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Tree>
    <p:extLst>
      <p:ext uri="{BB962C8B-B14F-4D97-AF65-F5344CB8AC3E}">
        <p14:creationId xmlns:p14="http://schemas.microsoft.com/office/powerpoint/2010/main" val="2737055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91EF7-E661-BCE2-330B-1D2702C846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BC0F1E-441E-A787-3A76-47C0593ECB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3F17D2E-30B6-CC44-3C4B-38B2F797F808}"/>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5" name="Footer Placeholder 4">
            <a:extLst>
              <a:ext uri="{FF2B5EF4-FFF2-40B4-BE49-F238E27FC236}">
                <a16:creationId xmlns:a16="http://schemas.microsoft.com/office/drawing/2014/main" id="{9C81277B-0DFD-E6AB-59A7-CBFB589D21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A8AEE8-FB09-F9F3-4251-A6382DE2B42E}"/>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1014781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575D9-4D62-1DBC-B946-C5987B296E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70816A7-4B0D-611A-896D-695D6A6584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70A3D0-C828-BA47-1B77-6102DE01BF60}"/>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5" name="Footer Placeholder 4">
            <a:extLst>
              <a:ext uri="{FF2B5EF4-FFF2-40B4-BE49-F238E27FC236}">
                <a16:creationId xmlns:a16="http://schemas.microsoft.com/office/drawing/2014/main" id="{16FE5DBB-3888-BBAD-9931-D3083CC9CB5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FDE0B7A-9849-C8DC-E583-35ACDCAEDBEC}"/>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18385933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2A38-E0F0-27C9-5CF5-535A029C4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43E701-741C-EAAD-216A-C1901ED3A5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CAE183-5BBA-9034-786D-68621DDCBCF6}"/>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5" name="Footer Placeholder 4">
            <a:extLst>
              <a:ext uri="{FF2B5EF4-FFF2-40B4-BE49-F238E27FC236}">
                <a16:creationId xmlns:a16="http://schemas.microsoft.com/office/drawing/2014/main" id="{7ADF0633-0ECE-6E66-B2EE-067102A3A46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1650B1-8226-D7C0-5D0A-433612C01488}"/>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2025007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8B86-6391-4FE5-FDC0-19DF631F2C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36CE4D6-1959-ED28-FB33-BECFFD0BB5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985D921-E5E2-9C9F-BC4D-4DC4DC0541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0512BBF-2A84-49B5-F46F-32EC771A9B2C}"/>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6" name="Footer Placeholder 5">
            <a:extLst>
              <a:ext uri="{FF2B5EF4-FFF2-40B4-BE49-F238E27FC236}">
                <a16:creationId xmlns:a16="http://schemas.microsoft.com/office/drawing/2014/main" id="{31C93B93-01C5-3E80-513E-0645C9CDB6E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D3E691-89CC-4678-1E1C-B243FB757D08}"/>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10506612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0D8D-EA58-16B4-B07D-A6B4DADFF02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CAC3E06-4C4F-2378-C24D-39847E675C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AD3D0D-A653-2884-5B13-6EB6805D57F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606C85F-035B-2C93-099A-720C27789F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34253C-CA2A-98B1-6134-12A8F7AF9C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8DFBA44-2DCC-1B1B-E76B-483A5D4F609B}"/>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8" name="Footer Placeholder 7">
            <a:extLst>
              <a:ext uri="{FF2B5EF4-FFF2-40B4-BE49-F238E27FC236}">
                <a16:creationId xmlns:a16="http://schemas.microsoft.com/office/drawing/2014/main" id="{6D1D6C08-56D0-40C9-20AA-04C4D7E3771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355603A-05B3-67E2-E40B-536C3FE83A71}"/>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4182948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1653-3F64-AA68-EBE5-1574DA61B8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86009E2-FFD1-CBF1-A7DA-74A5B1E13F59}"/>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4" name="Footer Placeholder 3">
            <a:extLst>
              <a:ext uri="{FF2B5EF4-FFF2-40B4-BE49-F238E27FC236}">
                <a16:creationId xmlns:a16="http://schemas.microsoft.com/office/drawing/2014/main" id="{FD4895A4-DE33-F05F-E8A8-2C1C219D16F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ABD4172-69F3-0839-1D7E-EEBA3ACE5E4B}"/>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1507192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B7F8F-1EDD-E3B7-9709-CF74DBAC2E26}"/>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3" name="Footer Placeholder 2">
            <a:extLst>
              <a:ext uri="{FF2B5EF4-FFF2-40B4-BE49-F238E27FC236}">
                <a16:creationId xmlns:a16="http://schemas.microsoft.com/office/drawing/2014/main" id="{70ACFECD-86B9-D2D3-D5B1-B636107181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BE1C436-43CD-F76E-3E15-E8266135A9DB}"/>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26735631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A015-7A61-F9ED-7986-A0AFDA1BF2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3C879F8-0CF4-B303-D571-383E5C3F9A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28C0A53-64DE-62ED-51A8-9E197DF2D5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D245DA-B3D2-C7DE-C1E9-3FEFE0B5DAF9}"/>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6" name="Footer Placeholder 5">
            <a:extLst>
              <a:ext uri="{FF2B5EF4-FFF2-40B4-BE49-F238E27FC236}">
                <a16:creationId xmlns:a16="http://schemas.microsoft.com/office/drawing/2014/main" id="{7BDC0A02-9695-5179-BE04-BD0CC07B41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B884FE2-036F-CAD8-C302-ACD37CA76BF6}"/>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1884154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E158F-0CEF-485E-962C-55A946DCD95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4C1F068-702E-4ED4-AA25-1ED8035D0054}"/>
              </a:ext>
            </a:extLst>
          </p:cNvPr>
          <p:cNvSpPr>
            <a:spLocks noGrp="1"/>
          </p:cNvSpPr>
          <p:nvPr>
            <p:ph idx="1"/>
          </p:nvPr>
        </p:nvSpPr>
        <p:spPr/>
        <p:txBody>
          <a:bodyPr>
            <a:normAutofit/>
          </a:bodyPr>
          <a:lstStyle>
            <a:lvl1pPr>
              <a:defRPr sz="1800"/>
            </a:lvl1pPr>
            <a:lvl2pPr>
              <a:defRPr sz="1600"/>
            </a:lvl2pPr>
            <a:lvl3pPr>
              <a:defRPr sz="1400"/>
            </a:lvl3pPr>
            <a:lvl4pPr>
              <a:defRPr sz="12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Slide Number Placeholder 5">
            <a:extLst>
              <a:ext uri="{FF2B5EF4-FFF2-40B4-BE49-F238E27FC236}">
                <a16:creationId xmlns:a16="http://schemas.microsoft.com/office/drawing/2014/main" id="{14EF60A6-87E3-443D-844F-3063B02E8467}"/>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5" name="Picture 4" descr="Logo, company name&#10;&#10;Description automatically generated">
            <a:extLst>
              <a:ext uri="{FF2B5EF4-FFF2-40B4-BE49-F238E27FC236}">
                <a16:creationId xmlns:a16="http://schemas.microsoft.com/office/drawing/2014/main" id="{9CBC9DF5-89DE-EFD0-7BC8-D56E7303D6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7" name="TextBox 6">
            <a:extLst>
              <a:ext uri="{FF2B5EF4-FFF2-40B4-BE49-F238E27FC236}">
                <a16:creationId xmlns:a16="http://schemas.microsoft.com/office/drawing/2014/main" id="{A63EA585-3265-A3B9-9511-7CA0073ED373}"/>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cxnSp>
        <p:nvCxnSpPr>
          <p:cNvPr id="12" name="Straight Connector 11">
            <a:extLst>
              <a:ext uri="{FF2B5EF4-FFF2-40B4-BE49-F238E27FC236}">
                <a16:creationId xmlns:a16="http://schemas.microsoft.com/office/drawing/2014/main" id="{85AF3B04-8599-9D2F-4C6B-0AD37E41E4F1}"/>
              </a:ext>
            </a:extLst>
          </p:cNvPr>
          <p:cNvCxnSpPr>
            <a:cxnSpLocks/>
          </p:cNvCxnSpPr>
          <p:nvPr userDrawn="1"/>
        </p:nvCxnSpPr>
        <p:spPr>
          <a:xfrm>
            <a:off x="359923" y="924128"/>
            <a:ext cx="1134245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520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A91D-2718-FD25-66C4-28311A274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FC2246-CB72-D2AD-5E31-9E8E97ABB3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D0FA858-7808-3DFC-FF73-FED7602E97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AF14E-DB06-FD9B-133F-FBE983FA92EB}"/>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6" name="Footer Placeholder 5">
            <a:extLst>
              <a:ext uri="{FF2B5EF4-FFF2-40B4-BE49-F238E27FC236}">
                <a16:creationId xmlns:a16="http://schemas.microsoft.com/office/drawing/2014/main" id="{8AD5574D-0422-8D6C-8BD7-015DC15891F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8F724E1-2C7B-571E-BD9E-58E446DDFFEE}"/>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2107275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BD10A-DD4C-FF9C-D2C7-006A9E462831}"/>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FE80EA-171C-8785-60CC-3CE1F77521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D63864-E55A-83E2-1E34-5644457385CA}"/>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5" name="Footer Placeholder 4">
            <a:extLst>
              <a:ext uri="{FF2B5EF4-FFF2-40B4-BE49-F238E27FC236}">
                <a16:creationId xmlns:a16="http://schemas.microsoft.com/office/drawing/2014/main" id="{8F2EDD62-DE42-1C37-E477-3112712471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6F7372-ACE1-B034-5676-741402EBC890}"/>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8650932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6AA1E-9B83-4836-1431-FB57BE51F4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F16DB4C-ECC1-E273-BB7B-01F3E59487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864307-F86B-02E8-C2C1-C8D54452B114}"/>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5" name="Footer Placeholder 4">
            <a:extLst>
              <a:ext uri="{FF2B5EF4-FFF2-40B4-BE49-F238E27FC236}">
                <a16:creationId xmlns:a16="http://schemas.microsoft.com/office/drawing/2014/main" id="{C6875EE5-AEA9-AC00-85DE-3DE3984E3F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53E31DF-CD01-90FA-3EFC-33DA8463A476}"/>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36705901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D7539-9019-A4ED-5B04-106BA5F93BF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1045792-4F15-EAA7-8B56-1A294D1983EC}"/>
              </a:ext>
            </a:extLst>
          </p:cNvPr>
          <p:cNvSpPr>
            <a:spLocks noGrp="1"/>
          </p:cNvSpPr>
          <p:nvPr>
            <p:ph type="dt" sz="half" idx="10"/>
          </p:nvPr>
        </p:nvSpPr>
        <p:spPr/>
        <p:txBody>
          <a:bodyPr/>
          <a:lstStyle/>
          <a:p>
            <a:fld id="{684F166C-4041-4612-8BE2-09C35942FBC0}" type="datetimeFigureOut">
              <a:rPr lang="en-IN" smtClean="0"/>
              <a:t>10-04-2023</a:t>
            </a:fld>
            <a:endParaRPr lang="en-IN"/>
          </a:p>
        </p:txBody>
      </p:sp>
      <p:sp>
        <p:nvSpPr>
          <p:cNvPr id="4" name="Footer Placeholder 3">
            <a:extLst>
              <a:ext uri="{FF2B5EF4-FFF2-40B4-BE49-F238E27FC236}">
                <a16:creationId xmlns:a16="http://schemas.microsoft.com/office/drawing/2014/main" id="{8EC53336-0AE6-5F60-AF0F-FA52812A696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805ADBB6-2BA6-11D4-3D90-2EE3AEEAF70B}"/>
              </a:ext>
            </a:extLst>
          </p:cNvPr>
          <p:cNvSpPr>
            <a:spLocks noGrp="1"/>
          </p:cNvSpPr>
          <p:nvPr>
            <p:ph type="sldNum" sz="quarter" idx="12"/>
          </p:nvPr>
        </p:nvSpPr>
        <p:spPr/>
        <p:txBody>
          <a:bodyPr/>
          <a:lstStyle/>
          <a:p>
            <a:fld id="{BB8CA065-6C31-4FB6-A255-379E7DB7EA1F}" type="slidenum">
              <a:rPr lang="en-IN" smtClean="0"/>
              <a:t>‹#›</a:t>
            </a:fld>
            <a:endParaRPr lang="en-IN"/>
          </a:p>
        </p:txBody>
      </p:sp>
    </p:spTree>
    <p:extLst>
      <p:ext uri="{BB962C8B-B14F-4D97-AF65-F5344CB8AC3E}">
        <p14:creationId xmlns:p14="http://schemas.microsoft.com/office/powerpoint/2010/main" val="2044667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 Light">
    <p:spTree>
      <p:nvGrpSpPr>
        <p:cNvPr id="1" name=""/>
        <p:cNvGrpSpPr/>
        <p:nvPr/>
      </p:nvGrpSpPr>
      <p:grpSpPr>
        <a:xfrm>
          <a:off x="0" y="0"/>
          <a:ext cx="0" cy="0"/>
          <a:chOff x="0" y="0"/>
          <a:chExt cx="0" cy="0"/>
        </a:xfrm>
      </p:grpSpPr>
      <p:sp>
        <p:nvSpPr>
          <p:cNvPr id="4" name="Rectangle 3"/>
          <p:cNvSpPr/>
          <p:nvPr userDrawn="1"/>
        </p:nvSpPr>
        <p:spPr>
          <a:xfrm>
            <a:off x="0" y="-4318"/>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p:cNvSpPr>
            <a:spLocks noGrp="1"/>
          </p:cNvSpPr>
          <p:nvPr>
            <p:ph type="ctrTitle"/>
          </p:nvPr>
        </p:nvSpPr>
        <p:spPr>
          <a:xfrm>
            <a:off x="1524000" y="4599859"/>
            <a:ext cx="9144000" cy="595601"/>
          </a:xfrm>
          <a:prstGeom prst="rect">
            <a:avLst/>
          </a:prstGeom>
        </p:spPr>
        <p:txBody>
          <a:bodyPr anchor="b">
            <a:normAutofit/>
          </a:bodyPr>
          <a:lstStyle>
            <a:lvl1pPr algn="ctr">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5334335"/>
            <a:ext cx="9144000" cy="568180"/>
          </a:xfrm>
          <a:prstGeom prst="rect">
            <a:avLst/>
          </a:prstGeom>
        </p:spPr>
        <p:txBody>
          <a:bodyPr>
            <a:normAutofit/>
          </a:bodyPr>
          <a:lstStyle>
            <a:lvl1pPr marL="0" indent="0" algn="ctr">
              <a:buNone/>
              <a:defRPr sz="2000">
                <a:solidFill>
                  <a:schemeClr val="tx2"/>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6" name="TextBox 5"/>
          <p:cNvSpPr txBox="1"/>
          <p:nvPr userDrawn="1"/>
        </p:nvSpPr>
        <p:spPr>
          <a:xfrm flipH="1">
            <a:off x="4959929" y="6535023"/>
            <a:ext cx="1939636" cy="253916"/>
          </a:xfrm>
          <a:prstGeom prst="rect">
            <a:avLst/>
          </a:prstGeom>
          <a:noFill/>
        </p:spPr>
        <p:txBody>
          <a:bodyPr wrap="square" rtlCol="0">
            <a:spAutoFit/>
          </a:bodyPr>
          <a:lstStyle/>
          <a:p>
            <a:pPr algn="ctr"/>
            <a:r>
              <a:rPr lang="en-US" sz="1050">
                <a:solidFill>
                  <a:schemeClr val="bg1"/>
                </a:solidFill>
              </a:rPr>
              <a:t>IBM Confidential</a:t>
            </a:r>
          </a:p>
        </p:txBody>
      </p:sp>
    </p:spTree>
    <p:extLst>
      <p:ext uri="{BB962C8B-B14F-4D97-AF65-F5344CB8AC3E}">
        <p14:creationId xmlns:p14="http://schemas.microsoft.com/office/powerpoint/2010/main" val="28087396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 Dark">
    <p:spTree>
      <p:nvGrpSpPr>
        <p:cNvPr id="1" name=""/>
        <p:cNvGrpSpPr/>
        <p:nvPr/>
      </p:nvGrpSpPr>
      <p:grpSpPr>
        <a:xfrm>
          <a:off x="0" y="0"/>
          <a:ext cx="0" cy="0"/>
          <a:chOff x="0" y="0"/>
          <a:chExt cx="0" cy="0"/>
        </a:xfrm>
      </p:grpSpPr>
      <p:sp>
        <p:nvSpPr>
          <p:cNvPr id="4" name="Rectangle 3"/>
          <p:cNvSpPr/>
          <p:nvPr userDrawn="1"/>
        </p:nvSpPr>
        <p:spPr>
          <a:xfrm>
            <a:off x="0" y="9537"/>
            <a:ext cx="12192000" cy="6858000"/>
          </a:xfrm>
          <a:prstGeom prst="rect">
            <a:avLst/>
          </a:prstGeom>
          <a:solidFill>
            <a:srgbClr val="1D37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p:cNvSpPr>
            <a:spLocks noGrp="1"/>
          </p:cNvSpPr>
          <p:nvPr>
            <p:ph type="ctrTitle"/>
          </p:nvPr>
        </p:nvSpPr>
        <p:spPr>
          <a:xfrm>
            <a:off x="1524000" y="4599859"/>
            <a:ext cx="9144000" cy="595601"/>
          </a:xfrm>
          <a:prstGeom prst="rect">
            <a:avLst/>
          </a:prstGeom>
        </p:spPr>
        <p:txBody>
          <a:bodyPr anchor="b">
            <a:normAutofit/>
          </a:bodyPr>
          <a:lstStyle>
            <a:lvl1pPr algn="ctr">
              <a:defRPr sz="32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5334335"/>
            <a:ext cx="9144000" cy="568180"/>
          </a:xfrm>
          <a:prstGeom prst="rect">
            <a:avLst/>
          </a:prstGeom>
        </p:spPr>
        <p:txBody>
          <a:bodyPr>
            <a:normAutofit/>
          </a:bodyPr>
          <a:lstStyle>
            <a:lvl1pPr marL="0" indent="0" algn="ctr">
              <a:buNone/>
              <a:defRPr sz="2000">
                <a:solidFill>
                  <a:schemeClr val="accent1"/>
                </a:solidFill>
              </a:defRPr>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6" name="TextBox 5"/>
          <p:cNvSpPr txBox="1"/>
          <p:nvPr userDrawn="1"/>
        </p:nvSpPr>
        <p:spPr>
          <a:xfrm flipH="1">
            <a:off x="5070768" y="6535023"/>
            <a:ext cx="1939636" cy="253916"/>
          </a:xfrm>
          <a:prstGeom prst="rect">
            <a:avLst/>
          </a:prstGeom>
          <a:noFill/>
        </p:spPr>
        <p:txBody>
          <a:bodyPr wrap="square" rtlCol="0">
            <a:spAutoFit/>
          </a:bodyPr>
          <a:lstStyle/>
          <a:p>
            <a:pPr algn="ctr"/>
            <a:r>
              <a:rPr lang="en-US" sz="1050">
                <a:solidFill>
                  <a:schemeClr val="bg1"/>
                </a:solidFill>
              </a:rPr>
              <a:t>IBM Confidential</a:t>
            </a:r>
          </a:p>
        </p:txBody>
      </p:sp>
    </p:spTree>
    <p:extLst>
      <p:ext uri="{BB962C8B-B14F-4D97-AF65-F5344CB8AC3E}">
        <p14:creationId xmlns:p14="http://schemas.microsoft.com/office/powerpoint/2010/main" val="31148793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ed slid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03046" y="1296939"/>
            <a:ext cx="10322354" cy="4754895"/>
          </a:xfrm>
          <a:prstGeom prst="rect">
            <a:avLst/>
          </a:prstGeom>
        </p:spPr>
        <p:txBody>
          <a:bodyPr>
            <a:normAutofit/>
          </a:bodyPr>
          <a:lstStyle>
            <a:lvl1pPr marL="0" indent="0">
              <a:buFontTx/>
              <a:buNone/>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a:solidFill>
                  <a:schemeClr val="tx1"/>
                </a:solidFill>
              </a:defRPr>
            </a:lvl5pPr>
          </a:lstStyle>
          <a:p>
            <a:pPr lvl="0"/>
            <a:r>
              <a:rPr lang="en-US"/>
              <a:t>Click to edit Master text styles</a:t>
            </a:r>
          </a:p>
        </p:txBody>
      </p:sp>
      <p:sp>
        <p:nvSpPr>
          <p:cNvPr id="8" name="Title 1">
            <a:extLst>
              <a:ext uri="{FF2B5EF4-FFF2-40B4-BE49-F238E27FC236}">
                <a16:creationId xmlns:a16="http://schemas.microsoft.com/office/drawing/2014/main" id="{77B8B686-3F2D-BA47-BCB9-D74AA6B79F0A}"/>
              </a:ext>
            </a:extLst>
          </p:cNvPr>
          <p:cNvSpPr>
            <a:spLocks noGrp="1"/>
          </p:cNvSpPr>
          <p:nvPr>
            <p:ph type="title"/>
          </p:nvPr>
        </p:nvSpPr>
        <p:spPr>
          <a:xfrm>
            <a:off x="367419" y="264001"/>
            <a:ext cx="10322354" cy="415871"/>
          </a:xfrm>
          <a:prstGeom prst="rect">
            <a:avLst/>
          </a:prstGeom>
        </p:spPr>
        <p:txBody>
          <a:bodyPr anchor="t"/>
          <a:lstStyle>
            <a:lvl1pPr>
              <a:defRPr b="0">
                <a:solidFill>
                  <a:schemeClr val="tx2"/>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22CBFCEA-D455-41DC-BDFA-2FF1869EB579}"/>
              </a:ext>
            </a:extLst>
          </p:cNvPr>
          <p:cNvSpPr>
            <a:spLocks noGrp="1"/>
          </p:cNvSpPr>
          <p:nvPr>
            <p:ph type="sldNum" sz="quarter" idx="4"/>
          </p:nvPr>
        </p:nvSpPr>
        <p:spPr>
          <a:xfrm>
            <a:off x="9255505" y="6483266"/>
            <a:ext cx="2754086" cy="365125"/>
          </a:xfrm>
          <a:prstGeom prst="rect">
            <a:avLst/>
          </a:prstGeom>
        </p:spPr>
        <p:txBody>
          <a:bodyPr vert="horz" lIns="91440" tIns="45720" rIns="91440" bIns="45720" rtlCol="0" anchor="ctr"/>
          <a:lstStyle>
            <a:lvl1pPr algn="r">
              <a:defRPr lang="en-NL" sz="1050" kern="1200" smtClean="0">
                <a:solidFill>
                  <a:schemeClr val="accent6"/>
                </a:solidFill>
                <a:latin typeface="+mn-lt"/>
                <a:ea typeface="+mn-ea"/>
                <a:cs typeface="+mn-cs"/>
              </a:defRPr>
            </a:lvl1pPr>
          </a:lstStyle>
          <a:p>
            <a:fld id="{DFE30EA9-021E-CE41-BE5C-3C45879FFBE5}" type="slidenum">
              <a:rPr lang="en-NL" smtClean="0"/>
              <a:pPr/>
              <a:t>‹#›</a:t>
            </a:fld>
            <a:endParaRPr lang="en-NL"/>
          </a:p>
        </p:txBody>
      </p:sp>
    </p:spTree>
    <p:extLst>
      <p:ext uri="{BB962C8B-B14F-4D97-AF65-F5344CB8AC3E}">
        <p14:creationId xmlns:p14="http://schemas.microsoft.com/office/powerpoint/2010/main" val="28826913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AE74F63-690E-6F48-BDAE-DF9BE32DC4A9}"/>
              </a:ext>
            </a:extLst>
          </p:cNvPr>
          <p:cNvSpPr>
            <a:spLocks noGrp="1"/>
          </p:cNvSpPr>
          <p:nvPr>
            <p:ph type="title"/>
          </p:nvPr>
        </p:nvSpPr>
        <p:spPr>
          <a:xfrm>
            <a:off x="367419" y="264001"/>
            <a:ext cx="10322354" cy="415871"/>
          </a:xfrm>
          <a:prstGeom prst="rect">
            <a:avLst/>
          </a:prstGeom>
        </p:spPr>
        <p:txBody>
          <a:bodyPr anchor="t"/>
          <a:lstStyle>
            <a:lvl1pPr>
              <a:defRPr b="0">
                <a:solidFill>
                  <a:schemeClr val="tx2"/>
                </a:solidFill>
              </a:defRPr>
            </a:lvl1pPr>
          </a:lstStyle>
          <a:p>
            <a:r>
              <a:rPr lang="en-US"/>
              <a:t>Click to edit Master title style</a:t>
            </a:r>
          </a:p>
        </p:txBody>
      </p:sp>
      <p:sp>
        <p:nvSpPr>
          <p:cNvPr id="5" name="Slide Number Placeholder 5">
            <a:extLst>
              <a:ext uri="{FF2B5EF4-FFF2-40B4-BE49-F238E27FC236}">
                <a16:creationId xmlns:a16="http://schemas.microsoft.com/office/drawing/2014/main" id="{47D4A1A5-8B4B-4E6A-8826-A58AF246EB41}"/>
              </a:ext>
            </a:extLst>
          </p:cNvPr>
          <p:cNvSpPr>
            <a:spLocks noGrp="1"/>
          </p:cNvSpPr>
          <p:nvPr>
            <p:ph type="sldNum" sz="quarter" idx="4"/>
          </p:nvPr>
        </p:nvSpPr>
        <p:spPr>
          <a:xfrm>
            <a:off x="9255505" y="6483266"/>
            <a:ext cx="2754086" cy="365125"/>
          </a:xfrm>
          <a:prstGeom prst="rect">
            <a:avLst/>
          </a:prstGeom>
        </p:spPr>
        <p:txBody>
          <a:bodyPr vert="horz" lIns="91440" tIns="45720" rIns="91440" bIns="45720" rtlCol="0" anchor="ctr"/>
          <a:lstStyle>
            <a:lvl1pPr algn="r">
              <a:defRPr lang="en-NL" sz="1050" kern="1200" smtClean="0">
                <a:solidFill>
                  <a:schemeClr val="accent6"/>
                </a:solidFill>
                <a:latin typeface="+mn-lt"/>
                <a:ea typeface="+mn-ea"/>
                <a:cs typeface="+mn-cs"/>
              </a:defRPr>
            </a:lvl1pPr>
          </a:lstStyle>
          <a:p>
            <a:fld id="{DFE30EA9-021E-CE41-BE5C-3C45879FFBE5}" type="slidenum">
              <a:rPr lang="en-NL" smtClean="0"/>
              <a:pPr/>
              <a:t>‹#›</a:t>
            </a:fld>
            <a:endParaRPr lang="en-NL"/>
          </a:p>
        </p:txBody>
      </p:sp>
    </p:spTree>
    <p:extLst>
      <p:ext uri="{BB962C8B-B14F-4D97-AF65-F5344CB8AC3E}">
        <p14:creationId xmlns:p14="http://schemas.microsoft.com/office/powerpoint/2010/main" val="17589804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 Light">
    <p:spTree>
      <p:nvGrpSpPr>
        <p:cNvPr id="1" name=""/>
        <p:cNvGrpSpPr/>
        <p:nvPr/>
      </p:nvGrpSpPr>
      <p:grpSpPr>
        <a:xfrm>
          <a:off x="0" y="0"/>
          <a:ext cx="0" cy="0"/>
          <a:chOff x="0" y="0"/>
          <a:chExt cx="0" cy="0"/>
        </a:xfrm>
      </p:grpSpPr>
      <p:sp>
        <p:nvSpPr>
          <p:cNvPr id="8" name="Rectangle 7"/>
          <p:cNvSpPr/>
          <p:nvPr userDrawn="1"/>
        </p:nvSpPr>
        <p:spPr>
          <a:xfrm>
            <a:off x="0" y="2052"/>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p:cNvSpPr>
            <a:spLocks noGrp="1"/>
          </p:cNvSpPr>
          <p:nvPr>
            <p:ph type="title"/>
          </p:nvPr>
        </p:nvSpPr>
        <p:spPr>
          <a:xfrm>
            <a:off x="831851" y="933883"/>
            <a:ext cx="6455641" cy="2852737"/>
          </a:xfrm>
          <a:prstGeom prst="rect">
            <a:avLst/>
          </a:prstGeom>
        </p:spPr>
        <p:txBody>
          <a:bodyPr anchor="t"/>
          <a:lstStyle>
            <a:lvl1pPr>
              <a:defRPr sz="6000"/>
            </a:lvl1pPr>
          </a:lstStyle>
          <a:p>
            <a:r>
              <a:rPr lang="en-US"/>
              <a:t>Click to edit Master title style</a:t>
            </a:r>
          </a:p>
        </p:txBody>
      </p:sp>
      <p:sp>
        <p:nvSpPr>
          <p:cNvPr id="5" name="TextBox 4"/>
          <p:cNvSpPr txBox="1"/>
          <p:nvPr userDrawn="1"/>
        </p:nvSpPr>
        <p:spPr>
          <a:xfrm flipH="1">
            <a:off x="4959929" y="6535023"/>
            <a:ext cx="1939636" cy="253916"/>
          </a:xfrm>
          <a:prstGeom prst="rect">
            <a:avLst/>
          </a:prstGeom>
          <a:noFill/>
        </p:spPr>
        <p:txBody>
          <a:bodyPr wrap="square" rtlCol="0">
            <a:spAutoFit/>
          </a:bodyPr>
          <a:lstStyle/>
          <a:p>
            <a:pPr algn="ctr"/>
            <a:r>
              <a:rPr lang="en-US" sz="1050">
                <a:solidFill>
                  <a:schemeClr val="bg1"/>
                </a:solidFill>
              </a:rPr>
              <a:t>IBM Confidential</a:t>
            </a:r>
          </a:p>
        </p:txBody>
      </p:sp>
    </p:spTree>
    <p:extLst>
      <p:ext uri="{BB962C8B-B14F-4D97-AF65-F5344CB8AC3E}">
        <p14:creationId xmlns:p14="http://schemas.microsoft.com/office/powerpoint/2010/main" val="16268318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Header - Dark">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p:cNvSpPr>
            <a:spLocks noGrp="1"/>
          </p:cNvSpPr>
          <p:nvPr>
            <p:ph type="title"/>
          </p:nvPr>
        </p:nvSpPr>
        <p:spPr>
          <a:xfrm>
            <a:off x="831851" y="933883"/>
            <a:ext cx="6455641" cy="2852737"/>
          </a:xfrm>
          <a:prstGeom prst="rect">
            <a:avLst/>
          </a:prstGeom>
        </p:spPr>
        <p:txBody>
          <a:bodyPr anchor="t"/>
          <a:lstStyle>
            <a:lvl1pPr>
              <a:defRPr sz="6000">
                <a:solidFill>
                  <a:schemeClr val="accent1"/>
                </a:solidFill>
              </a:defRPr>
            </a:lvl1pPr>
          </a:lstStyle>
          <a:p>
            <a:r>
              <a:rPr lang="en-US"/>
              <a:t>Click to edit Master title style</a:t>
            </a:r>
          </a:p>
        </p:txBody>
      </p:sp>
      <p:sp>
        <p:nvSpPr>
          <p:cNvPr id="5" name="TextBox 4"/>
          <p:cNvSpPr txBox="1"/>
          <p:nvPr userDrawn="1"/>
        </p:nvSpPr>
        <p:spPr>
          <a:xfrm flipH="1">
            <a:off x="4959929" y="6535023"/>
            <a:ext cx="1939636" cy="253916"/>
          </a:xfrm>
          <a:prstGeom prst="rect">
            <a:avLst/>
          </a:prstGeom>
          <a:noFill/>
        </p:spPr>
        <p:txBody>
          <a:bodyPr wrap="square" rtlCol="0">
            <a:spAutoFit/>
          </a:bodyPr>
          <a:lstStyle/>
          <a:p>
            <a:pPr algn="ctr"/>
            <a:r>
              <a:rPr lang="en-US" sz="1050">
                <a:solidFill>
                  <a:schemeClr val="bg1"/>
                </a:solidFill>
              </a:rPr>
              <a:t>IBM Confidential</a:t>
            </a:r>
          </a:p>
        </p:txBody>
      </p:sp>
      <p:sp>
        <p:nvSpPr>
          <p:cNvPr id="7" name="TextBox 6">
            <a:extLst>
              <a:ext uri="{FF2B5EF4-FFF2-40B4-BE49-F238E27FC236}">
                <a16:creationId xmlns:a16="http://schemas.microsoft.com/office/drawing/2014/main" id="{C2C7601F-1F56-45DE-9DD7-84AF6DF7C6B6}"/>
              </a:ext>
            </a:extLst>
          </p:cNvPr>
          <p:cNvSpPr txBox="1"/>
          <p:nvPr userDrawn="1"/>
        </p:nvSpPr>
        <p:spPr>
          <a:xfrm flipH="1">
            <a:off x="0" y="6535024"/>
            <a:ext cx="1939636" cy="415498"/>
          </a:xfrm>
          <a:prstGeom prst="rect">
            <a:avLst/>
          </a:prstGeom>
          <a:noFill/>
        </p:spPr>
        <p:txBody>
          <a:bodyPr wrap="square"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sz="1050" kern="1200">
                <a:solidFill>
                  <a:schemeClr val="bg1"/>
                </a:solidFill>
                <a:latin typeface="+mn-lt"/>
                <a:ea typeface="+mn-ea"/>
                <a:cs typeface="+mn-cs"/>
              </a:rPr>
              <a:t>© 2019 IBM Corporation</a:t>
            </a:r>
          </a:p>
          <a:p>
            <a:pPr algn="ctr"/>
            <a:endParaRPr lang="en-US" sz="1050">
              <a:solidFill>
                <a:schemeClr val="bg1"/>
              </a:solidFill>
            </a:endParaRPr>
          </a:p>
        </p:txBody>
      </p:sp>
    </p:spTree>
    <p:extLst>
      <p:ext uri="{BB962C8B-B14F-4D97-AF65-F5344CB8AC3E}">
        <p14:creationId xmlns:p14="http://schemas.microsoft.com/office/powerpoint/2010/main" val="12586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2B11-2C68-476E-9225-81ED931204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139F3F1-F3A2-47D2-9264-71F5261739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FFD28B49-D332-4A25-A4AA-3EE1418716F7}"/>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4" name="Picture 3" descr="Logo, company name&#10;&#10;Description automatically generated">
            <a:extLst>
              <a:ext uri="{FF2B5EF4-FFF2-40B4-BE49-F238E27FC236}">
                <a16:creationId xmlns:a16="http://schemas.microsoft.com/office/drawing/2014/main" id="{AA39DAC0-47FF-079E-9F1B-3966610625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5" name="TextBox 4">
            <a:extLst>
              <a:ext uri="{FF2B5EF4-FFF2-40B4-BE49-F238E27FC236}">
                <a16:creationId xmlns:a16="http://schemas.microsoft.com/office/drawing/2014/main" id="{E96C6C3D-41E9-C90C-0CDA-A997176927B4}"/>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spTree>
    <p:extLst>
      <p:ext uri="{BB962C8B-B14F-4D97-AF65-F5344CB8AC3E}">
        <p14:creationId xmlns:p14="http://schemas.microsoft.com/office/powerpoint/2010/main" val="17944685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8" name="Rectangle 7"/>
          <p:cNvSpPr/>
          <p:nvPr/>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2" name="Title 1"/>
          <p:cNvSpPr>
            <a:spLocks noGrp="1"/>
          </p:cNvSpPr>
          <p:nvPr>
            <p:ph type="title"/>
          </p:nvPr>
        </p:nvSpPr>
        <p:spPr>
          <a:xfrm>
            <a:off x="831851" y="933883"/>
            <a:ext cx="6455641" cy="2852737"/>
          </a:xfrm>
        </p:spPr>
        <p:txBody>
          <a:bodyPr anchor="t"/>
          <a:lstStyle>
            <a:lvl1pPr>
              <a:defRPr sz="6000">
                <a:solidFill>
                  <a:schemeClr val="accent1"/>
                </a:solidFill>
              </a:defRPr>
            </a:lvl1pPr>
          </a:lstStyle>
          <a:p>
            <a:r>
              <a:rPr lang="en-US"/>
              <a:t>Click to edit Master title style</a:t>
            </a:r>
          </a:p>
        </p:txBody>
      </p:sp>
      <p:sp>
        <p:nvSpPr>
          <p:cNvPr id="5" name="TextBox 4">
            <a:extLst>
              <a:ext uri="{FF2B5EF4-FFF2-40B4-BE49-F238E27FC236}">
                <a16:creationId xmlns:a16="http://schemas.microsoft.com/office/drawing/2014/main" id="{5BEE2BC8-E8C1-42EB-B786-5938B01AF6AA}"/>
              </a:ext>
            </a:extLst>
          </p:cNvPr>
          <p:cNvSpPr txBox="1"/>
          <p:nvPr userDrawn="1"/>
        </p:nvSpPr>
        <p:spPr>
          <a:xfrm flipH="1">
            <a:off x="4959929" y="6535023"/>
            <a:ext cx="1939636" cy="253916"/>
          </a:xfrm>
          <a:prstGeom prst="rect">
            <a:avLst/>
          </a:prstGeom>
          <a:noFill/>
        </p:spPr>
        <p:txBody>
          <a:bodyPr wrap="square" rtlCol="0">
            <a:spAutoFit/>
          </a:bodyPr>
          <a:lstStyle/>
          <a:p>
            <a:pPr algn="ctr"/>
            <a:r>
              <a:rPr lang="en-US" sz="1050">
                <a:solidFill>
                  <a:schemeClr val="bg1"/>
                </a:solidFill>
              </a:rPr>
              <a:t>IBM Confidential</a:t>
            </a:r>
          </a:p>
        </p:txBody>
      </p:sp>
      <p:sp>
        <p:nvSpPr>
          <p:cNvPr id="6" name="TextBox 5">
            <a:extLst>
              <a:ext uri="{FF2B5EF4-FFF2-40B4-BE49-F238E27FC236}">
                <a16:creationId xmlns:a16="http://schemas.microsoft.com/office/drawing/2014/main" id="{FFB89FD4-6432-4068-AC13-01409E22D566}"/>
              </a:ext>
            </a:extLst>
          </p:cNvPr>
          <p:cNvSpPr txBox="1"/>
          <p:nvPr userDrawn="1"/>
        </p:nvSpPr>
        <p:spPr>
          <a:xfrm flipH="1">
            <a:off x="0" y="6535024"/>
            <a:ext cx="1939636" cy="415498"/>
          </a:xfrm>
          <a:prstGeom prst="rect">
            <a:avLst/>
          </a:prstGeom>
          <a:noFill/>
        </p:spPr>
        <p:txBody>
          <a:bodyPr wrap="square"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sz="1050" kern="1200">
                <a:solidFill>
                  <a:schemeClr val="bg1"/>
                </a:solidFill>
                <a:latin typeface="+mn-lt"/>
                <a:ea typeface="+mn-ea"/>
                <a:cs typeface="+mn-cs"/>
              </a:rPr>
              <a:t>© 2019 IBM Corporation</a:t>
            </a:r>
          </a:p>
          <a:p>
            <a:pPr algn="ctr"/>
            <a:endParaRPr lang="en-US" sz="1050">
              <a:solidFill>
                <a:schemeClr val="bg1"/>
              </a:solidFill>
            </a:endParaRPr>
          </a:p>
        </p:txBody>
      </p:sp>
      <p:sp>
        <p:nvSpPr>
          <p:cNvPr id="7" name="Slide Number Placeholder 5">
            <a:extLst>
              <a:ext uri="{FF2B5EF4-FFF2-40B4-BE49-F238E27FC236}">
                <a16:creationId xmlns:a16="http://schemas.microsoft.com/office/drawing/2014/main" id="{D25A2E99-A2B7-45FB-96C0-3D601BF96D5C}"/>
              </a:ext>
            </a:extLst>
          </p:cNvPr>
          <p:cNvSpPr>
            <a:spLocks noGrp="1"/>
          </p:cNvSpPr>
          <p:nvPr>
            <p:ph type="sldNum" sz="quarter" idx="4"/>
          </p:nvPr>
        </p:nvSpPr>
        <p:spPr>
          <a:xfrm>
            <a:off x="9255505" y="6483266"/>
            <a:ext cx="2754086" cy="365125"/>
          </a:xfrm>
          <a:prstGeom prst="rect">
            <a:avLst/>
          </a:prstGeom>
        </p:spPr>
        <p:txBody>
          <a:bodyPr vert="horz" lIns="91440" tIns="45720" rIns="91440" bIns="45720" rtlCol="0" anchor="ctr"/>
          <a:lstStyle>
            <a:lvl1pPr algn="r">
              <a:defRPr lang="en-US" sz="1050" kern="1200" smtClean="0">
                <a:solidFill>
                  <a:schemeClr val="bg1"/>
                </a:solidFill>
                <a:latin typeface="+mn-lt"/>
                <a:ea typeface="+mn-ea"/>
                <a:cs typeface="+mn-cs"/>
              </a:defRPr>
            </a:lvl1pPr>
          </a:lstStyle>
          <a:p>
            <a:fld id="{DFE30EA9-021E-CE41-BE5C-3C45879FFBE5}" type="slidenum">
              <a:rPr lang="en-NL" smtClean="0"/>
              <a:pPr/>
              <a:t>‹#›</a:t>
            </a:fld>
            <a:endParaRPr lang="en-NL"/>
          </a:p>
        </p:txBody>
      </p:sp>
    </p:spTree>
    <p:extLst>
      <p:ext uri="{BB962C8B-B14F-4D97-AF65-F5344CB8AC3E}">
        <p14:creationId xmlns:p14="http://schemas.microsoft.com/office/powerpoint/2010/main" val="18504088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a:p>
        </p:txBody>
      </p:sp>
      <p:sp>
        <p:nvSpPr>
          <p:cNvPr id="5" name="TextBox 4">
            <a:extLst>
              <a:ext uri="{FF2B5EF4-FFF2-40B4-BE49-F238E27FC236}">
                <a16:creationId xmlns:a16="http://schemas.microsoft.com/office/drawing/2014/main" id="{5BEE2BC8-E8C1-42EB-B786-5938B01AF6AA}"/>
              </a:ext>
            </a:extLst>
          </p:cNvPr>
          <p:cNvSpPr txBox="1"/>
          <p:nvPr userDrawn="1"/>
        </p:nvSpPr>
        <p:spPr>
          <a:xfrm flipH="1">
            <a:off x="4959929" y="6535023"/>
            <a:ext cx="1939636" cy="253916"/>
          </a:xfrm>
          <a:prstGeom prst="rect">
            <a:avLst/>
          </a:prstGeom>
          <a:noFill/>
        </p:spPr>
        <p:txBody>
          <a:bodyPr wrap="square" rtlCol="0">
            <a:spAutoFit/>
          </a:bodyPr>
          <a:lstStyle/>
          <a:p>
            <a:pPr algn="ctr"/>
            <a:r>
              <a:rPr lang="en-US" sz="1050">
                <a:solidFill>
                  <a:schemeClr val="bg1"/>
                </a:solidFill>
              </a:rPr>
              <a:t>IBM Confidential</a:t>
            </a:r>
          </a:p>
        </p:txBody>
      </p:sp>
      <p:sp>
        <p:nvSpPr>
          <p:cNvPr id="6" name="TextBox 5">
            <a:extLst>
              <a:ext uri="{FF2B5EF4-FFF2-40B4-BE49-F238E27FC236}">
                <a16:creationId xmlns:a16="http://schemas.microsoft.com/office/drawing/2014/main" id="{FFB89FD4-6432-4068-AC13-01409E22D566}"/>
              </a:ext>
            </a:extLst>
          </p:cNvPr>
          <p:cNvSpPr txBox="1"/>
          <p:nvPr userDrawn="1"/>
        </p:nvSpPr>
        <p:spPr>
          <a:xfrm flipH="1">
            <a:off x="0" y="6535024"/>
            <a:ext cx="1939636" cy="415498"/>
          </a:xfrm>
          <a:prstGeom prst="rect">
            <a:avLst/>
          </a:prstGeom>
          <a:noFill/>
        </p:spPr>
        <p:txBody>
          <a:bodyPr wrap="square"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sz="1050" kern="1200">
                <a:solidFill>
                  <a:schemeClr val="bg1"/>
                </a:solidFill>
                <a:latin typeface="+mn-lt"/>
                <a:ea typeface="+mn-ea"/>
                <a:cs typeface="+mn-cs"/>
              </a:rPr>
              <a:t>© 2019 IBM Corporation</a:t>
            </a:r>
          </a:p>
          <a:p>
            <a:pPr algn="ctr"/>
            <a:endParaRPr lang="en-US" sz="1050">
              <a:solidFill>
                <a:schemeClr val="bg1"/>
              </a:solidFill>
            </a:endParaRPr>
          </a:p>
        </p:txBody>
      </p:sp>
      <p:sp>
        <p:nvSpPr>
          <p:cNvPr id="7" name="Slide Number Placeholder 5">
            <a:extLst>
              <a:ext uri="{FF2B5EF4-FFF2-40B4-BE49-F238E27FC236}">
                <a16:creationId xmlns:a16="http://schemas.microsoft.com/office/drawing/2014/main" id="{D25A2E99-A2B7-45FB-96C0-3D601BF96D5C}"/>
              </a:ext>
            </a:extLst>
          </p:cNvPr>
          <p:cNvSpPr>
            <a:spLocks noGrp="1"/>
          </p:cNvSpPr>
          <p:nvPr>
            <p:ph type="sldNum" sz="quarter" idx="4"/>
          </p:nvPr>
        </p:nvSpPr>
        <p:spPr>
          <a:xfrm>
            <a:off x="9255505" y="6483266"/>
            <a:ext cx="2754086" cy="365125"/>
          </a:xfrm>
          <a:prstGeom prst="rect">
            <a:avLst/>
          </a:prstGeom>
        </p:spPr>
        <p:txBody>
          <a:bodyPr vert="horz" lIns="91440" tIns="45720" rIns="91440" bIns="45720" rtlCol="0" anchor="ctr"/>
          <a:lstStyle>
            <a:lvl1pPr algn="r">
              <a:defRPr lang="en-US" sz="1050" kern="1200" smtClean="0">
                <a:solidFill>
                  <a:schemeClr val="bg1"/>
                </a:solidFill>
                <a:latin typeface="+mn-lt"/>
                <a:ea typeface="+mn-ea"/>
                <a:cs typeface="+mn-cs"/>
              </a:defRPr>
            </a:lvl1pPr>
          </a:lstStyle>
          <a:p>
            <a:fld id="{DFE30EA9-021E-CE41-BE5C-3C45879FFBE5}" type="slidenum">
              <a:rPr lang="en-NL" smtClean="0"/>
              <a:pPr/>
              <a:t>‹#›</a:t>
            </a:fld>
            <a:endParaRPr lang="en-NL"/>
          </a:p>
        </p:txBody>
      </p:sp>
      <p:pic>
        <p:nvPicPr>
          <p:cNvPr id="9" name="Picture 6">
            <a:extLst>
              <a:ext uri="{FF2B5EF4-FFF2-40B4-BE49-F238E27FC236}">
                <a16:creationId xmlns:a16="http://schemas.microsoft.com/office/drawing/2014/main" id="{8B6BC78A-D444-4C39-9FCD-858D5D12618F}"/>
              </a:ext>
            </a:extLst>
          </p:cNvPr>
          <p:cNvPicPr/>
          <p:nvPr userDrawn="1"/>
        </p:nvPicPr>
        <p:blipFill>
          <a:blip r:embed="rId2"/>
          <a:stretch/>
        </p:blipFill>
        <p:spPr>
          <a:xfrm>
            <a:off x="5234760" y="2914920"/>
            <a:ext cx="1722600" cy="701280"/>
          </a:xfrm>
          <a:prstGeom prst="rect">
            <a:avLst/>
          </a:prstGeom>
          <a:ln>
            <a:noFill/>
          </a:ln>
        </p:spPr>
      </p:pic>
    </p:spTree>
    <p:extLst>
      <p:ext uri="{BB962C8B-B14F-4D97-AF65-F5344CB8AC3E}">
        <p14:creationId xmlns:p14="http://schemas.microsoft.com/office/powerpoint/2010/main" val="2199841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228E-C30A-412A-AE23-5CEC3F56F89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385114-ED6F-4E64-9CA2-4C34CD96CBA8}"/>
              </a:ext>
            </a:extLst>
          </p:cNvPr>
          <p:cNvSpPr>
            <a:spLocks noGrp="1"/>
          </p:cNvSpPr>
          <p:nvPr>
            <p:ph sz="half" idx="1"/>
          </p:nvPr>
        </p:nvSpPr>
        <p:spPr>
          <a:xfrm>
            <a:off x="838200" y="1017588"/>
            <a:ext cx="5181600" cy="515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3D9368C-DA92-4698-AC52-434257B8A170}"/>
              </a:ext>
            </a:extLst>
          </p:cNvPr>
          <p:cNvSpPr>
            <a:spLocks noGrp="1"/>
          </p:cNvSpPr>
          <p:nvPr>
            <p:ph sz="half" idx="2"/>
          </p:nvPr>
        </p:nvSpPr>
        <p:spPr>
          <a:xfrm>
            <a:off x="6172200" y="1017588"/>
            <a:ext cx="5181600" cy="5159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a:extLst>
              <a:ext uri="{FF2B5EF4-FFF2-40B4-BE49-F238E27FC236}">
                <a16:creationId xmlns:a16="http://schemas.microsoft.com/office/drawing/2014/main" id="{E78F0EF6-9CE2-4B16-B0CC-B4976DA8D6B1}"/>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5" name="Picture 4" descr="Logo, company name&#10;&#10;Description automatically generated">
            <a:extLst>
              <a:ext uri="{FF2B5EF4-FFF2-40B4-BE49-F238E27FC236}">
                <a16:creationId xmlns:a16="http://schemas.microsoft.com/office/drawing/2014/main" id="{C6A69BDD-D9D6-5A0A-8687-889C6AD4931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6" name="TextBox 5">
            <a:extLst>
              <a:ext uri="{FF2B5EF4-FFF2-40B4-BE49-F238E27FC236}">
                <a16:creationId xmlns:a16="http://schemas.microsoft.com/office/drawing/2014/main" id="{437A4030-B66E-77F3-1371-FAD6A413144D}"/>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cxnSp>
        <p:nvCxnSpPr>
          <p:cNvPr id="8" name="Straight Connector 7">
            <a:extLst>
              <a:ext uri="{FF2B5EF4-FFF2-40B4-BE49-F238E27FC236}">
                <a16:creationId xmlns:a16="http://schemas.microsoft.com/office/drawing/2014/main" id="{A71C42CD-DE87-11AF-161A-FCBA8FFB5CAC}"/>
              </a:ext>
            </a:extLst>
          </p:cNvPr>
          <p:cNvCxnSpPr>
            <a:cxnSpLocks/>
          </p:cNvCxnSpPr>
          <p:nvPr userDrawn="1"/>
        </p:nvCxnSpPr>
        <p:spPr>
          <a:xfrm>
            <a:off x="291830" y="924128"/>
            <a:ext cx="11430000"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721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B50D0-B906-4250-9CCA-FA2A6294AD4F}"/>
              </a:ext>
            </a:extLst>
          </p:cNvPr>
          <p:cNvSpPr>
            <a:spLocks noGrp="1"/>
          </p:cNvSpPr>
          <p:nvPr>
            <p:ph type="title"/>
          </p:nvPr>
        </p:nvSpPr>
        <p:spPr>
          <a:xfrm>
            <a:off x="839788" y="365125"/>
            <a:ext cx="10515600" cy="45982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2A93A1-CC65-4497-8987-346DBC6D86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151447-B17B-4732-8058-3704A81076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D1D2F1D-7E48-43CB-8691-308D1956A1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89E641-7C03-48ED-890B-748C75C320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Slide Number Placeholder 8">
            <a:extLst>
              <a:ext uri="{FF2B5EF4-FFF2-40B4-BE49-F238E27FC236}">
                <a16:creationId xmlns:a16="http://schemas.microsoft.com/office/drawing/2014/main" id="{96DB61FB-5158-49AD-9FF5-79BF55F99746}"/>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7" name="Picture 6" descr="Logo, company name&#10;&#10;Description automatically generated">
            <a:extLst>
              <a:ext uri="{FF2B5EF4-FFF2-40B4-BE49-F238E27FC236}">
                <a16:creationId xmlns:a16="http://schemas.microsoft.com/office/drawing/2014/main" id="{8B22F988-AB6A-8C3D-EC5B-EA700B7C3C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8" name="TextBox 7">
            <a:extLst>
              <a:ext uri="{FF2B5EF4-FFF2-40B4-BE49-F238E27FC236}">
                <a16:creationId xmlns:a16="http://schemas.microsoft.com/office/drawing/2014/main" id="{63A8498F-A3E0-4776-F88D-037888833402}"/>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cxnSp>
        <p:nvCxnSpPr>
          <p:cNvPr id="10" name="Straight Connector 9">
            <a:extLst>
              <a:ext uri="{FF2B5EF4-FFF2-40B4-BE49-F238E27FC236}">
                <a16:creationId xmlns:a16="http://schemas.microsoft.com/office/drawing/2014/main" id="{2AEC0521-AEE7-31E2-0B49-8F865C746AD2}"/>
              </a:ext>
            </a:extLst>
          </p:cNvPr>
          <p:cNvCxnSpPr>
            <a:cxnSpLocks/>
          </p:cNvCxnSpPr>
          <p:nvPr userDrawn="1"/>
        </p:nvCxnSpPr>
        <p:spPr>
          <a:xfrm>
            <a:off x="359923" y="924128"/>
            <a:ext cx="1134245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373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2A7DC6-3F46-42E9-A3D5-6EBBD5AD0CFF}"/>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sp>
        <p:nvSpPr>
          <p:cNvPr id="3" name="Title 2">
            <a:extLst>
              <a:ext uri="{FF2B5EF4-FFF2-40B4-BE49-F238E27FC236}">
                <a16:creationId xmlns:a16="http://schemas.microsoft.com/office/drawing/2014/main" id="{EFBEA589-223F-FFF2-F767-6397A8B4B787}"/>
              </a:ext>
            </a:extLst>
          </p:cNvPr>
          <p:cNvSpPr>
            <a:spLocks noGrp="1"/>
          </p:cNvSpPr>
          <p:nvPr>
            <p:ph type="title"/>
          </p:nvPr>
        </p:nvSpPr>
        <p:spPr/>
        <p:txBody>
          <a:bodyPr/>
          <a:lstStyle/>
          <a:p>
            <a:r>
              <a:rPr lang="en-US"/>
              <a:t>Click to edit Master title style</a:t>
            </a:r>
            <a:endParaRPr lang="en-IN"/>
          </a:p>
        </p:txBody>
      </p:sp>
      <p:pic>
        <p:nvPicPr>
          <p:cNvPr id="4" name="Picture 3" descr="Logo, company name&#10;&#10;Description automatically generated">
            <a:extLst>
              <a:ext uri="{FF2B5EF4-FFF2-40B4-BE49-F238E27FC236}">
                <a16:creationId xmlns:a16="http://schemas.microsoft.com/office/drawing/2014/main" id="{89115937-8FC8-A1C2-3539-15FC3EF21F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6" name="TextBox 5">
            <a:extLst>
              <a:ext uri="{FF2B5EF4-FFF2-40B4-BE49-F238E27FC236}">
                <a16:creationId xmlns:a16="http://schemas.microsoft.com/office/drawing/2014/main" id="{E44CA727-3B67-11D5-91E3-B2EBCC662B82}"/>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cxnSp>
        <p:nvCxnSpPr>
          <p:cNvPr id="7" name="Straight Connector 6">
            <a:extLst>
              <a:ext uri="{FF2B5EF4-FFF2-40B4-BE49-F238E27FC236}">
                <a16:creationId xmlns:a16="http://schemas.microsoft.com/office/drawing/2014/main" id="{68477CF6-6DCC-2C2D-6ADF-A7F4466F4182}"/>
              </a:ext>
            </a:extLst>
          </p:cNvPr>
          <p:cNvCxnSpPr>
            <a:cxnSpLocks/>
          </p:cNvCxnSpPr>
          <p:nvPr userDrawn="1"/>
        </p:nvCxnSpPr>
        <p:spPr>
          <a:xfrm>
            <a:off x="359923" y="924128"/>
            <a:ext cx="1134245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170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0EE0D5-C9F3-4843-901E-EC822BE0D481}"/>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2" name="Picture 1" descr="Logo, company name&#10;&#10;Description automatically generated">
            <a:extLst>
              <a:ext uri="{FF2B5EF4-FFF2-40B4-BE49-F238E27FC236}">
                <a16:creationId xmlns:a16="http://schemas.microsoft.com/office/drawing/2014/main" id="{BA0A529E-B1F4-AEB5-AD88-3CEA45610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3" name="TextBox 2">
            <a:extLst>
              <a:ext uri="{FF2B5EF4-FFF2-40B4-BE49-F238E27FC236}">
                <a16:creationId xmlns:a16="http://schemas.microsoft.com/office/drawing/2014/main" id="{7B1CE42C-33A4-559B-70DD-5B8620657619}"/>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cxnSp>
        <p:nvCxnSpPr>
          <p:cNvPr id="5" name="Straight Connector 4">
            <a:extLst>
              <a:ext uri="{FF2B5EF4-FFF2-40B4-BE49-F238E27FC236}">
                <a16:creationId xmlns:a16="http://schemas.microsoft.com/office/drawing/2014/main" id="{D3A7566E-DDBC-6177-F220-7C784C24DC28}"/>
              </a:ext>
            </a:extLst>
          </p:cNvPr>
          <p:cNvCxnSpPr>
            <a:cxnSpLocks/>
          </p:cNvCxnSpPr>
          <p:nvPr userDrawn="1"/>
        </p:nvCxnSpPr>
        <p:spPr>
          <a:xfrm>
            <a:off x="359923" y="924128"/>
            <a:ext cx="11342451" cy="0"/>
          </a:xfrm>
          <a:prstGeom prst="line">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438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36A32-594C-4612-B601-2312B7E38B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754D0C1-7533-4828-922D-7CE9A6F7D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7A1F9FC-D619-48ED-A989-D50A582ED0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4A99B2D9-751D-4C96-8F34-9F5EC2D7E1D5}"/>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5" name="Picture 4" descr="Logo, company name&#10;&#10;Description automatically generated">
            <a:extLst>
              <a:ext uri="{FF2B5EF4-FFF2-40B4-BE49-F238E27FC236}">
                <a16:creationId xmlns:a16="http://schemas.microsoft.com/office/drawing/2014/main" id="{91A24DF5-B3FC-2489-BB21-2729148ACE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6" name="TextBox 5">
            <a:extLst>
              <a:ext uri="{FF2B5EF4-FFF2-40B4-BE49-F238E27FC236}">
                <a16:creationId xmlns:a16="http://schemas.microsoft.com/office/drawing/2014/main" id="{74AE9612-C30D-7617-4CE1-44365ACE5983}"/>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spTree>
    <p:extLst>
      <p:ext uri="{BB962C8B-B14F-4D97-AF65-F5344CB8AC3E}">
        <p14:creationId xmlns:p14="http://schemas.microsoft.com/office/powerpoint/2010/main" val="3176426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DAB9-D81D-4C57-9C43-940001048C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3BB37E-A91C-4B4D-961B-20303F16DB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5CC06AE-D566-4676-B194-4CC5FBE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FB2927D8-8320-451E-93B5-AF04303F3B9E}"/>
              </a:ext>
            </a:extLst>
          </p:cNvPr>
          <p:cNvSpPr>
            <a:spLocks noGrp="1"/>
          </p:cNvSpPr>
          <p:nvPr>
            <p:ph type="sldNum" sz="quarter" idx="12"/>
          </p:nvPr>
        </p:nvSpPr>
        <p:spPr>
          <a:xfrm>
            <a:off x="8610600" y="6356350"/>
            <a:ext cx="2743200" cy="365125"/>
          </a:xfrm>
          <a:prstGeom prst="rect">
            <a:avLst/>
          </a:prstGeom>
        </p:spPr>
        <p:txBody>
          <a:bodyPr/>
          <a:lstStyle/>
          <a:p>
            <a:fld id="{0D4B136E-29E2-488D-A083-7C4CA1561C1E}" type="slidenum">
              <a:rPr lang="en-IN" smtClean="0"/>
              <a:t>‹#›</a:t>
            </a:fld>
            <a:endParaRPr lang="en-IN"/>
          </a:p>
        </p:txBody>
      </p:sp>
      <p:pic>
        <p:nvPicPr>
          <p:cNvPr id="5" name="Picture 4" descr="Logo, company name&#10;&#10;Description automatically generated">
            <a:extLst>
              <a:ext uri="{FF2B5EF4-FFF2-40B4-BE49-F238E27FC236}">
                <a16:creationId xmlns:a16="http://schemas.microsoft.com/office/drawing/2014/main" id="{42342832-48D1-BCA0-8767-EC8D079D26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88985" y="67205"/>
            <a:ext cx="1376779" cy="770996"/>
          </a:xfrm>
          <a:prstGeom prst="rect">
            <a:avLst/>
          </a:prstGeom>
        </p:spPr>
      </p:pic>
      <p:sp>
        <p:nvSpPr>
          <p:cNvPr id="6" name="TextBox 5">
            <a:extLst>
              <a:ext uri="{FF2B5EF4-FFF2-40B4-BE49-F238E27FC236}">
                <a16:creationId xmlns:a16="http://schemas.microsoft.com/office/drawing/2014/main" id="{1AC93EC4-62E5-D678-EC49-FDC4DC834353}"/>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spTree>
    <p:extLst>
      <p:ext uri="{BB962C8B-B14F-4D97-AF65-F5344CB8AC3E}">
        <p14:creationId xmlns:p14="http://schemas.microsoft.com/office/powerpoint/2010/main" val="3825467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image" Target="../media/image3.emf"/><Relationship Id="rId4" Type="http://schemas.openxmlformats.org/officeDocument/2006/relationships/slideLayout" Target="../slideLayouts/slideLayout27.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B066B2-2400-440D-A99D-AB657905FF86}"/>
              </a:ext>
            </a:extLst>
          </p:cNvPr>
          <p:cNvSpPr>
            <a:spLocks noGrp="1"/>
          </p:cNvSpPr>
          <p:nvPr>
            <p:ph type="title"/>
          </p:nvPr>
        </p:nvSpPr>
        <p:spPr>
          <a:xfrm>
            <a:off x="838200" y="76893"/>
            <a:ext cx="10515600" cy="761308"/>
          </a:xfrm>
          <a:prstGeom prst="rect">
            <a:avLst/>
          </a:prstGeom>
        </p:spPr>
        <p:txBody>
          <a:bodyPr vert="horz" lIns="91440" tIns="45720" rIns="91440" bIns="45720" rtlCol="0" anchor="b">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F196E92-965B-4589-93C8-B988693C0325}"/>
              </a:ext>
            </a:extLst>
          </p:cNvPr>
          <p:cNvSpPr>
            <a:spLocks noGrp="1"/>
          </p:cNvSpPr>
          <p:nvPr>
            <p:ph type="body" idx="1"/>
          </p:nvPr>
        </p:nvSpPr>
        <p:spPr>
          <a:xfrm>
            <a:off x="838200" y="1009650"/>
            <a:ext cx="10515600" cy="49188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Footer Placeholder 3">
            <a:extLst>
              <a:ext uri="{FF2B5EF4-FFF2-40B4-BE49-F238E27FC236}">
                <a16:creationId xmlns:a16="http://schemas.microsoft.com/office/drawing/2014/main" id="{963EEDE0-1306-4398-BFEF-9EC8ADB45EB7}"/>
              </a:ext>
            </a:extLst>
          </p:cNvPr>
          <p:cNvSpPr txBox="1">
            <a:spLocks/>
          </p:cNvSpPr>
          <p:nvPr userDrawn="1"/>
        </p:nvSpPr>
        <p:spPr>
          <a:xfrm>
            <a:off x="838200" y="6492875"/>
            <a:ext cx="1371601"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900" b="0" i="0" baseline="0">
                <a:solidFill>
                  <a:schemeClr val="tx1">
                    <a:alpha val="60000"/>
                  </a:schemeClr>
                </a:solidFill>
                <a:latin typeface="IBM Plex Sans" panose="020B0503050203000203" pitchFamily="34" charset="0"/>
                <a:ea typeface="IBM Plex Sans" charset="0"/>
                <a:cs typeface="IBM Plex Sans" charset="0"/>
              </a:rPr>
              <a:t>© 2020 IBM Corporation</a:t>
            </a:r>
            <a:r>
              <a:rPr lang="en-US" sz="900" b="0" i="0" baseline="0">
                <a:solidFill>
                  <a:schemeClr val="bg2">
                    <a:alpha val="60000"/>
                  </a:schemeClr>
                </a:solidFill>
                <a:latin typeface="IBM Plex Sans" panose="020B0503050203000203" pitchFamily="34" charset="0"/>
                <a:ea typeface="IBM Plex Sans" charset="0"/>
                <a:cs typeface="IBM Plex Sans" charset="0"/>
              </a:rPr>
              <a:t>              </a:t>
            </a:r>
            <a:r>
              <a:rPr lang="en-US" sz="900" b="0" i="0">
                <a:solidFill>
                  <a:schemeClr val="bg2">
                    <a:alpha val="60000"/>
                  </a:schemeClr>
                </a:solidFill>
                <a:latin typeface="IBM Plex Sans" panose="020B0503050203000203" pitchFamily="34" charset="0"/>
                <a:ea typeface="IBM Plex Sans" charset="0"/>
                <a:cs typeface="IBM Plex Sans" charset="0"/>
              </a:rPr>
              <a:t> </a:t>
            </a:r>
          </a:p>
        </p:txBody>
      </p:sp>
      <p:sp>
        <p:nvSpPr>
          <p:cNvPr id="8" name="Slide Number Placeholder 5">
            <a:extLst>
              <a:ext uri="{FF2B5EF4-FFF2-40B4-BE49-F238E27FC236}">
                <a16:creationId xmlns:a16="http://schemas.microsoft.com/office/drawing/2014/main" id="{5FF3DEF4-7CA6-4E8B-B878-1208423106B8}"/>
              </a:ext>
            </a:extLst>
          </p:cNvPr>
          <p:cNvSpPr>
            <a:spLocks noGrp="1"/>
          </p:cNvSpPr>
          <p:nvPr>
            <p:ph type="sldNum" sz="quarter" idx="4"/>
          </p:nvPr>
        </p:nvSpPr>
        <p:spPr>
          <a:xfrm>
            <a:off x="10356575" y="6443543"/>
            <a:ext cx="1036980" cy="237776"/>
          </a:xfrm>
          <a:prstGeom prst="rect">
            <a:avLst/>
          </a:prstGeom>
        </p:spPr>
        <p:txBody>
          <a:bodyPr vert="horz" lIns="121899" tIns="60949" rIns="121899" bIns="60949" rtlCol="0" anchor="ctr"/>
          <a:lstStyle>
            <a:lvl1pPr algn="r">
              <a:defRPr sz="900">
                <a:solidFill>
                  <a:schemeClr val="tx1">
                    <a:tint val="75000"/>
                  </a:schemeClr>
                </a:solidFill>
                <a:latin typeface="IBM Plex Sans" panose="020B0503050203000203" pitchFamily="34" charset="0"/>
              </a:defRPr>
            </a:lvl1pPr>
          </a:lstStyle>
          <a:p>
            <a:endParaRPr lang="en-US"/>
          </a:p>
        </p:txBody>
      </p:sp>
      <p:sp>
        <p:nvSpPr>
          <p:cNvPr id="10" name="Rectangle 9">
            <a:extLst>
              <a:ext uri="{FF2B5EF4-FFF2-40B4-BE49-F238E27FC236}">
                <a16:creationId xmlns:a16="http://schemas.microsoft.com/office/drawing/2014/main" id="{D5F935F2-5D81-443F-9FDC-9F23A0200E80}"/>
              </a:ext>
            </a:extLst>
          </p:cNvPr>
          <p:cNvSpPr/>
          <p:nvPr userDrawn="1"/>
        </p:nvSpPr>
        <p:spPr>
          <a:xfrm>
            <a:off x="0" y="189739"/>
            <a:ext cx="250394" cy="54993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a:p>
        </p:txBody>
      </p:sp>
      <p:pic>
        <p:nvPicPr>
          <p:cNvPr id="4" name="Picture 3">
            <a:extLst>
              <a:ext uri="{FF2B5EF4-FFF2-40B4-BE49-F238E27FC236}">
                <a16:creationId xmlns:a16="http://schemas.microsoft.com/office/drawing/2014/main" id="{D349B7F9-CDFB-4A3E-801F-2A8FDD5DA7EC}"/>
              </a:ext>
            </a:extLst>
          </p:cNvPr>
          <p:cNvPicPr>
            <a:picLocks noChangeAspect="1"/>
          </p:cNvPicPr>
          <p:nvPr userDrawn="1"/>
        </p:nvPicPr>
        <p:blipFill>
          <a:blip r:embed="rId13"/>
          <a:stretch>
            <a:fillRect/>
          </a:stretch>
        </p:blipFill>
        <p:spPr>
          <a:xfrm>
            <a:off x="4632833" y="6427204"/>
            <a:ext cx="1463167" cy="268247"/>
          </a:xfrm>
          <a:prstGeom prst="rect">
            <a:avLst/>
          </a:prstGeom>
        </p:spPr>
      </p:pic>
    </p:spTree>
    <p:extLst>
      <p:ext uri="{BB962C8B-B14F-4D97-AF65-F5344CB8AC3E}">
        <p14:creationId xmlns:p14="http://schemas.microsoft.com/office/powerpoint/2010/main" val="1387572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A0315C-34B0-FC17-4959-A8983C1215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FF08DF8-FC65-CD32-B712-541AC74F96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8C456-2B57-13AE-F372-0AB9249E67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4F166C-4041-4612-8BE2-09C35942FBC0}" type="datetimeFigureOut">
              <a:rPr lang="en-IN" smtClean="0"/>
              <a:t>10-04-2023</a:t>
            </a:fld>
            <a:endParaRPr lang="en-IN"/>
          </a:p>
        </p:txBody>
      </p:sp>
      <p:sp>
        <p:nvSpPr>
          <p:cNvPr id="5" name="Footer Placeholder 4">
            <a:extLst>
              <a:ext uri="{FF2B5EF4-FFF2-40B4-BE49-F238E27FC236}">
                <a16:creationId xmlns:a16="http://schemas.microsoft.com/office/drawing/2014/main" id="{78E9B171-068D-B2C7-FD93-F17AC79AA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1FB1B82-0EEC-C60E-5DD5-D6CCF07C120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8CA065-6C31-4FB6-A255-379E7DB7EA1F}" type="slidenum">
              <a:rPr lang="en-IN" smtClean="0"/>
              <a:t>‹#›</a:t>
            </a:fld>
            <a:endParaRPr lang="en-IN"/>
          </a:p>
        </p:txBody>
      </p:sp>
      <p:sp>
        <p:nvSpPr>
          <p:cNvPr id="7" name="TextBox 6">
            <a:extLst>
              <a:ext uri="{FF2B5EF4-FFF2-40B4-BE49-F238E27FC236}">
                <a16:creationId xmlns:a16="http://schemas.microsoft.com/office/drawing/2014/main" id="{80242A67-7C84-1CE4-B059-11AA551F520B}"/>
              </a:ext>
            </a:extLst>
          </p:cNvPr>
          <p:cNvSpPr txBox="1"/>
          <p:nvPr userDrawn="1"/>
        </p:nvSpPr>
        <p:spPr>
          <a:xfrm>
            <a:off x="5124804" y="6475254"/>
            <a:ext cx="1404593" cy="246221"/>
          </a:xfrm>
          <a:prstGeom prst="rect">
            <a:avLst/>
          </a:prstGeom>
          <a:noFill/>
        </p:spPr>
        <p:txBody>
          <a:bodyPr wrap="square" rtlCol="0">
            <a:spAutoFit/>
          </a:bodyPr>
          <a:lstStyle/>
          <a:p>
            <a:r>
              <a:rPr lang="en-IN" sz="1000" dirty="0"/>
              <a:t>Kyndryl Confidential</a:t>
            </a:r>
          </a:p>
        </p:txBody>
      </p:sp>
    </p:spTree>
    <p:extLst>
      <p:ext uri="{BB962C8B-B14F-4D97-AF65-F5344CB8AC3E}">
        <p14:creationId xmlns:p14="http://schemas.microsoft.com/office/powerpoint/2010/main" val="3745538796"/>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7A51C7-38C9-BC4E-84F1-4A69E8600B94}"/>
              </a:ext>
            </a:extLst>
          </p:cNvPr>
          <p:cNvPicPr>
            <a:picLocks noChangeAspect="1"/>
          </p:cNvPicPr>
          <p:nvPr userDrawn="1"/>
        </p:nvPicPr>
        <p:blipFill>
          <a:blip r:embed="rId10"/>
          <a:stretch>
            <a:fillRect/>
          </a:stretch>
        </p:blipFill>
        <p:spPr>
          <a:xfrm>
            <a:off x="387350" y="177791"/>
            <a:ext cx="11417300" cy="711200"/>
          </a:xfrm>
          <a:prstGeom prst="rect">
            <a:avLst/>
          </a:prstGeom>
        </p:spPr>
      </p:pic>
      <p:sp>
        <p:nvSpPr>
          <p:cNvPr id="4" name="Rectangle 3">
            <a:extLst>
              <a:ext uri="{FF2B5EF4-FFF2-40B4-BE49-F238E27FC236}">
                <a16:creationId xmlns:a16="http://schemas.microsoft.com/office/drawing/2014/main" id="{B7B3B54A-D51E-7F4C-B9A1-E935EB2A71B2}"/>
              </a:ext>
            </a:extLst>
          </p:cNvPr>
          <p:cNvSpPr/>
          <p:nvPr userDrawn="1"/>
        </p:nvSpPr>
        <p:spPr>
          <a:xfrm>
            <a:off x="5545209" y="6555577"/>
            <a:ext cx="1101584" cy="253916"/>
          </a:xfrm>
          <a:prstGeom prst="rect">
            <a:avLst/>
          </a:prstGeom>
        </p:spPr>
        <p:txBody>
          <a:bodyPr wrap="none">
            <a:spAutoFit/>
          </a:bodyPr>
          <a:lstStyle/>
          <a:p>
            <a:pPr algn="ctr"/>
            <a:r>
              <a:rPr lang="en-US" sz="1050">
                <a:solidFill>
                  <a:schemeClr val="accent6"/>
                </a:solidFill>
                <a:latin typeface="+mn-lt"/>
              </a:rPr>
              <a:t>IBM Confidential</a:t>
            </a:r>
          </a:p>
        </p:txBody>
      </p:sp>
      <p:sp>
        <p:nvSpPr>
          <p:cNvPr id="8" name="Slide Number Placeholder 5">
            <a:extLst>
              <a:ext uri="{FF2B5EF4-FFF2-40B4-BE49-F238E27FC236}">
                <a16:creationId xmlns:a16="http://schemas.microsoft.com/office/drawing/2014/main" id="{0011E83B-08AA-4082-B2AE-1EDCF40FDC1F}"/>
              </a:ext>
            </a:extLst>
          </p:cNvPr>
          <p:cNvSpPr>
            <a:spLocks noGrp="1"/>
          </p:cNvSpPr>
          <p:nvPr>
            <p:ph type="sldNum" sz="quarter" idx="4"/>
          </p:nvPr>
        </p:nvSpPr>
        <p:spPr>
          <a:xfrm>
            <a:off x="9255505" y="6483266"/>
            <a:ext cx="2754086" cy="365125"/>
          </a:xfrm>
          <a:prstGeom prst="rect">
            <a:avLst/>
          </a:prstGeom>
        </p:spPr>
        <p:txBody>
          <a:bodyPr vert="horz" lIns="91440" tIns="45720" rIns="91440" bIns="45720" rtlCol="0" anchor="ctr"/>
          <a:lstStyle>
            <a:lvl1pPr algn="r">
              <a:defRPr lang="en-NL" sz="1050" kern="1200" smtClean="0">
                <a:solidFill>
                  <a:schemeClr val="accent6"/>
                </a:solidFill>
                <a:latin typeface="+mn-lt"/>
                <a:ea typeface="+mn-ea"/>
                <a:cs typeface="+mn-cs"/>
              </a:defRPr>
            </a:lvl1pPr>
          </a:lstStyle>
          <a:p>
            <a:fld id="{DFE30EA9-021E-CE41-BE5C-3C45879FFBE5}" type="slidenum">
              <a:rPr lang="en-NL" smtClean="0"/>
              <a:pPr/>
              <a:t>‹#›</a:t>
            </a:fld>
            <a:endParaRPr lang="en-NL"/>
          </a:p>
        </p:txBody>
      </p:sp>
      <p:sp>
        <p:nvSpPr>
          <p:cNvPr id="10" name="Slide Number Placeholder 5">
            <a:extLst>
              <a:ext uri="{FF2B5EF4-FFF2-40B4-BE49-F238E27FC236}">
                <a16:creationId xmlns:a16="http://schemas.microsoft.com/office/drawing/2014/main" id="{956ADDE6-EA44-4878-A3A9-480D4DBA86CC}"/>
              </a:ext>
            </a:extLst>
          </p:cNvPr>
          <p:cNvSpPr txBox="1">
            <a:spLocks/>
          </p:cNvSpPr>
          <p:nvPr userDrawn="1"/>
        </p:nvSpPr>
        <p:spPr>
          <a:xfrm>
            <a:off x="9407905" y="6635666"/>
            <a:ext cx="2754086" cy="365125"/>
          </a:xfrm>
          <a:prstGeom prst="rect">
            <a:avLst/>
          </a:prstGeom>
        </p:spPr>
        <p:txBody>
          <a:bodyPr vert="horz" lIns="91440" tIns="45720" rIns="91440" bIns="45720" rtlCol="0" anchor="ctr"/>
          <a:lstStyle>
            <a:defPPr>
              <a:defRPr lang="en-US"/>
            </a:defPPr>
            <a:lvl1pPr marL="0" algn="r" defTabSz="914400" rtl="0" eaLnBrk="1" latinLnBrk="0" hangingPunct="1">
              <a:defRPr lang="en-US" sz="105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FE30EA9-021E-CE41-BE5C-3C45879FFBE5}" type="slidenum">
              <a:rPr lang="en-NL" sz="1050" smtClean="0"/>
              <a:pPr/>
              <a:t>‹#›</a:t>
            </a:fld>
            <a:endParaRPr lang="en-NL" sz="1050"/>
          </a:p>
        </p:txBody>
      </p:sp>
    </p:spTree>
    <p:extLst>
      <p:ext uri="{BB962C8B-B14F-4D97-AF65-F5344CB8AC3E}">
        <p14:creationId xmlns:p14="http://schemas.microsoft.com/office/powerpoint/2010/main" val="41201517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hf hdr="0" dt="0"/>
  <p:txStyles>
    <p:titleStyle>
      <a:lvl1pPr algn="l" defTabSz="914363" rtl="0" eaLnBrk="1" latinLnBrk="0" hangingPunct="1">
        <a:lnSpc>
          <a:spcPct val="90000"/>
        </a:lnSpc>
        <a:spcBef>
          <a:spcPct val="0"/>
        </a:spcBef>
        <a:buNone/>
        <a:defRPr sz="2800" b="0" i="0" kern="1200">
          <a:solidFill>
            <a:srgbClr val="1D3750"/>
          </a:solidFill>
          <a:latin typeface="IBM Plex Sans Medium" charset="0"/>
          <a:ea typeface="IBM Plex Sans Medium" charset="0"/>
          <a:cs typeface="IBM Plex Sans Medium" charset="0"/>
        </a:defRPr>
      </a:lvl1pPr>
    </p:titleStyle>
    <p:bodyStyle>
      <a:lvl1pPr marL="228591" indent="-228591" algn="l" defTabSz="914363" rtl="0" eaLnBrk="1" latinLnBrk="0" hangingPunct="1">
        <a:lnSpc>
          <a:spcPct val="90000"/>
        </a:lnSpc>
        <a:spcBef>
          <a:spcPts val="1000"/>
        </a:spcBef>
        <a:buFont typeface="Arial"/>
        <a:buChar char="•"/>
        <a:defRPr sz="2400" b="0" i="0" kern="1200">
          <a:solidFill>
            <a:schemeClr val="tx1"/>
          </a:solidFill>
          <a:latin typeface="IBM Plex Sans Light" charset="0"/>
          <a:ea typeface="IBM Plex Sans Light" charset="0"/>
          <a:cs typeface="IBM Plex Sans Light" charset="0"/>
        </a:defRPr>
      </a:lvl1pPr>
      <a:lvl2pPr marL="685773" indent="-228591" algn="l" defTabSz="914363" rtl="0" eaLnBrk="1" latinLnBrk="0" hangingPunct="1">
        <a:lnSpc>
          <a:spcPct val="90000"/>
        </a:lnSpc>
        <a:spcBef>
          <a:spcPts val="500"/>
        </a:spcBef>
        <a:buFont typeface="Arial"/>
        <a:buChar char="•"/>
        <a:defRPr sz="2000" b="0" i="0" kern="1200">
          <a:solidFill>
            <a:schemeClr val="tx1"/>
          </a:solidFill>
          <a:latin typeface="IBM Plex Sans Light" charset="0"/>
          <a:ea typeface="IBM Plex Sans Light" charset="0"/>
          <a:cs typeface="IBM Plex Sans Light" charset="0"/>
        </a:defRPr>
      </a:lvl2pPr>
      <a:lvl3pPr marL="1142954" indent="-228591" algn="l" defTabSz="914363" rtl="0" eaLnBrk="1" latinLnBrk="0" hangingPunct="1">
        <a:lnSpc>
          <a:spcPct val="90000"/>
        </a:lnSpc>
        <a:spcBef>
          <a:spcPts val="500"/>
        </a:spcBef>
        <a:buFont typeface="Arial"/>
        <a:buChar char="•"/>
        <a:defRPr sz="1800" b="0" i="0" kern="1200">
          <a:solidFill>
            <a:schemeClr val="tx1"/>
          </a:solidFill>
          <a:latin typeface="IBM Plex Sans Light" charset="0"/>
          <a:ea typeface="IBM Plex Sans Light" charset="0"/>
          <a:cs typeface="IBM Plex Sans Light" charset="0"/>
        </a:defRPr>
      </a:lvl3pPr>
      <a:lvl4pPr marL="1600136" indent="-228591" algn="l" defTabSz="914363" rtl="0" eaLnBrk="1" latinLnBrk="0" hangingPunct="1">
        <a:lnSpc>
          <a:spcPct val="90000"/>
        </a:lnSpc>
        <a:spcBef>
          <a:spcPts val="500"/>
        </a:spcBef>
        <a:buFont typeface="Arial"/>
        <a:buChar char="•"/>
        <a:defRPr sz="1600" b="0" i="0" kern="1200">
          <a:solidFill>
            <a:schemeClr val="tx1"/>
          </a:solidFill>
          <a:latin typeface="IBM Plex Sans Light" charset="0"/>
          <a:ea typeface="IBM Plex Sans Light" charset="0"/>
          <a:cs typeface="IBM Plex Sans Light" charset="0"/>
        </a:defRPr>
      </a:lvl4pPr>
      <a:lvl5pPr marL="2057318" indent="-228591" algn="l" defTabSz="914363" rtl="0" eaLnBrk="1" latinLnBrk="0" hangingPunct="1">
        <a:lnSpc>
          <a:spcPct val="90000"/>
        </a:lnSpc>
        <a:spcBef>
          <a:spcPts val="500"/>
        </a:spcBef>
        <a:buFont typeface="Arial"/>
        <a:buChar char="•"/>
        <a:defRPr sz="1600" b="0" i="0" kern="1200">
          <a:solidFill>
            <a:schemeClr val="tx1"/>
          </a:solidFill>
          <a:latin typeface="IBM Plex Sans Light" charset="0"/>
          <a:ea typeface="IBM Plex Sans Light" charset="0"/>
          <a:cs typeface="IBM Plex Sans Light" charset="0"/>
        </a:defRPr>
      </a:lvl5pPr>
      <a:lvl6pPr marL="2514499"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kyndryl.sharepoint.com/sites/CACF/SitePages/Engagement/credentials.aspx" TargetMode="External"/><Relationship Id="rId3" Type="http://schemas.openxmlformats.org/officeDocument/2006/relationships/hyperlink" Target="https://kyndryl.sharepoint.com/sites/CACF/SitePages/Engagement/Pre-boarding%20Plan.aspx#overview" TargetMode="External"/><Relationship Id="rId7" Type="http://schemas.openxmlformats.org/officeDocument/2006/relationships/hyperlink" Target="https://kyndryl.sharepoint.com/sites/CACF/SitePages/Engagement/jump-hosts.aspx" TargetMode="External"/><Relationship Id="rId12" Type="http://schemas.openxmlformats.org/officeDocument/2006/relationships/hyperlink" Target="https://kyndryl.sharepoint.com/sites/CACF/SitePages/Education.aspx"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kyndryl.sharepoint.com/sites/CACF/SitePages/Engagement/managed-endpoints.aspx" TargetMode="External"/><Relationship Id="rId11" Type="http://schemas.openxmlformats.org/officeDocument/2006/relationships/hyperlink" Target="https://kyndryl.sharepoint.com/sites/CACF/SitePages/Engagement/integrations.aspx" TargetMode="External"/><Relationship Id="rId5" Type="http://schemas.openxmlformats.org/officeDocument/2006/relationships/hyperlink" Target="https://kyndryl.sharepoint.com/sites/CACF/SitePages/Engagement/Pre-boarding%20Plan.aspx#account-github-organization" TargetMode="External"/><Relationship Id="rId10" Type="http://schemas.openxmlformats.org/officeDocument/2006/relationships/hyperlink" Target="https://kyndryl.sharepoint.com/sites/CACF/SitePages/Engagement/network.aspx" TargetMode="External"/><Relationship Id="rId4" Type="http://schemas.openxmlformats.org/officeDocument/2006/relationships/hyperlink" Target="https://kyndryl.sharepoint.com/sites/CACF/SitePages/Engagement/Pre-boarding%20Plan.aspx#in-scope-supported-platforms" TargetMode="External"/><Relationship Id="rId9" Type="http://schemas.openxmlformats.org/officeDocument/2006/relationships/hyperlink" Target="https://kyndryl.sharepoint.com/sites/CACF/SitePages/Engagement/infrastructure.aspx"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ibm-hcs.slack.com/archives/CJHFT0U67" TargetMode="External"/><Relationship Id="rId3" Type="http://schemas.openxmlformats.org/officeDocument/2006/relationships/diagramLayout" Target="../diagrams/layout1.xml"/><Relationship Id="rId7" Type="http://schemas.openxmlformats.org/officeDocument/2006/relationships/hyperlink" Target="https://pages.github.ibm.com/Continuous-Engineering/" TargetMode="Externa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hyperlink" Target="https://ibm-hcs.slack.com/archives/CEXS8JF4J"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opennetworkedlearning.se/blog/topic-2-continues/" TargetMode="External"/><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jpeg"/><Relationship Id="rId1" Type="http://schemas.openxmlformats.org/officeDocument/2006/relationships/slideLayout" Target="../slideLayouts/slideLayout26.xml"/><Relationship Id="rId6" Type="http://schemas.openxmlformats.org/officeDocument/2006/relationships/hyperlink" Target="https://pixabay.com/en/pain-ill-healthy-problem-disease-1015579/" TargetMode="External"/><Relationship Id="rId5" Type="http://schemas.openxmlformats.org/officeDocument/2006/relationships/image" Target="../media/image24.jpeg"/><Relationship Id="rId4" Type="http://schemas.openxmlformats.org/officeDocument/2006/relationships/hyperlink" Target="https://en.wikiversity.org/wiki/Motivation_and_emotion/Book/2017/Optimal_innovation_and_pleasure" TargetMode="External"/><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6.xml"/><Relationship Id="rId6" Type="http://schemas.openxmlformats.org/officeDocument/2006/relationships/image" Target="../media/image29.jpg"/><Relationship Id="rId5" Type="http://schemas.openxmlformats.org/officeDocument/2006/relationships/image" Target="../media/image26.png"/><Relationship Id="rId4" Type="http://schemas.openxmlformats.org/officeDocument/2006/relationships/hyperlink" Target="http://bangladeshcorporate.blogspot.com/2012/05/calling-your-community-of-customers.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pages.github.ibm.com/Continuous-Engineering/ansible/ansible-home/" TargetMode="External"/><Relationship Id="rId13" Type="http://schemas.openxmlformats.org/officeDocument/2006/relationships/hyperlink" Target="https://kyndryl.sharepoint.com/sites/CACF/SitePages/Architecture-Development/DevTest-Env.aspx" TargetMode="External"/><Relationship Id="rId3" Type="http://schemas.openxmlformats.org/officeDocument/2006/relationships/hyperlink" Target="https://kyndryl.sharepoint.com/sites/CACF/SitePages/CACF%20Delivery/CACF-Service-Portal.aspx" TargetMode="External"/><Relationship Id="rId7" Type="http://schemas.openxmlformats.org/officeDocument/2006/relationships/hyperlink" Target="https://kyndryl.sharepoint.com/sites/CACF/SitePages/Education/Role-based-training.aspx" TargetMode="External"/><Relationship Id="rId12" Type="http://schemas.openxmlformats.org/officeDocument/2006/relationships/hyperlink" Target="https://kyndryl.sharepoint.com/sites/CACF/SitePages/Architecture-Development/Architecture%20Docs.aspx" TargetMode="External"/><Relationship Id="rId17" Type="http://schemas.openxmlformats.org/officeDocument/2006/relationships/hyperlink" Target="https://kyndryl.sharepoint.com/sites/CACF/SitePages/AAP-Test-Lab-is-now-Live-on-Kyndryl-Automation-Lab.aspx" TargetMode="External"/><Relationship Id="rId2" Type="http://schemas.openxmlformats.org/officeDocument/2006/relationships/notesSlide" Target="../notesSlides/notesSlide12.xml"/><Relationship Id="rId16" Type="http://schemas.openxmlformats.org/officeDocument/2006/relationships/hyperlink" Target="https://w3.ibm.com/w3publisher/cacf/lunch-and-learn" TargetMode="External"/><Relationship Id="rId1" Type="http://schemas.openxmlformats.org/officeDocument/2006/relationships/slideLayout" Target="../slideLayouts/slideLayout2.xml"/><Relationship Id="rId6" Type="http://schemas.openxmlformats.org/officeDocument/2006/relationships/hyperlink" Target="https://apps.na.collabserv.com/wikis/home?lang=en-us#!/wiki/We6826dbd1b72_4cc5_a37f_3c542dacdc64/page/Account%20Migration%20and%20On-boarding%20Checklist%20and%20Documentation" TargetMode="External"/><Relationship Id="rId11" Type="http://schemas.openxmlformats.org/officeDocument/2006/relationships/hyperlink" Target="https://kyndryl.sharepoint.com/sites/CACF/SitePages/CACF%20Delivery/Account%20Onboarding.aspx" TargetMode="External"/><Relationship Id="rId5" Type="http://schemas.openxmlformats.org/officeDocument/2006/relationships/hyperlink" Target="https://continuous-engineering.eu-de.mybluemix.net/asset-catalogs" TargetMode="External"/><Relationship Id="rId15" Type="http://schemas.openxmlformats.org/officeDocument/2006/relationships/hyperlink" Target="https://kyndryl.sharepoint.com/sites/CACF/Public%20Files%20%20Documentation/Forms/AllItems.aspx?RootFolder=%2Fsites%2FCACF%2FPublic%20Files%20%20Documentation%2FEducation%2FLunch%20%26%20Learn&amp;FolderCTID=0x012000EFD5C3892102BE43BDFC24EA7B0BEA2C" TargetMode="External"/><Relationship Id="rId10" Type="http://schemas.openxmlformats.org/officeDocument/2006/relationships/hyperlink" Target="https://w3.ibm.com/w3publisher/cacf/program-metrics" TargetMode="External"/><Relationship Id="rId4" Type="http://schemas.openxmlformats.org/officeDocument/2006/relationships/hyperlink" Target="https://w3.ibm.com/w3publisher/cacf" TargetMode="External"/><Relationship Id="rId9" Type="http://schemas.openxmlformats.org/officeDocument/2006/relationships/hyperlink" Target="https://kyndryl.sharepoint.com/sites/CACF/SitePages/Engagement/cost-models.aspx" TargetMode="External"/><Relationship Id="rId14" Type="http://schemas.openxmlformats.org/officeDocument/2006/relationships/hyperlink" Target="https://w3.ibm.com/w3publisher/cacf/cacf-leadership-team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www.redhat.com/en/topics/automation/what-is-an-ansible-playbook" TargetMode="External"/><Relationship Id="rId2" Type="http://schemas.openxmlformats.org/officeDocument/2006/relationships/hyperlink" Target="https://www.redhat.com/en/technologies/management/ansibl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ocs.ansible.com/ansible/2.8/modules/modules_by_category.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ocs.ansible.com/ansible/2.8/user_guide/playbooks_best_practices.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docs.ansible.com/ansible-tower/latest/html/userguide/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nsible.com/overview/how-ansible-work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hyperlink" Target="https://www.ansible.com/overview/how-ansible-work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docs.ansible.com/ansible-tower/latest/html/userguide/index.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ansible.com/ansible-tower/latest/html/userguide/index.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hyperlink" Target="https://kyndryl.sharepoint.com/sites/CACF/SitePages/CACF%20Delivery/CACF-Service-Portal.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jpeg"/><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jpe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2370289-1017-40C1-BBC3-6AA03B3A56F0}"/>
              </a:ext>
            </a:extLst>
          </p:cNvPr>
          <p:cNvSpPr>
            <a:spLocks noGrp="1"/>
          </p:cNvSpPr>
          <p:nvPr>
            <p:ph type="ctrTitle"/>
          </p:nvPr>
        </p:nvSpPr>
        <p:spPr>
          <a:xfrm>
            <a:off x="1523999" y="1122362"/>
            <a:ext cx="9143999" cy="2387599"/>
          </a:xfrm>
        </p:spPr>
        <p:txBody>
          <a:bodyPr lIns="79512" tIns="39755" rIns="79512" bIns="39755"/>
          <a:lstStyle/>
          <a:p>
            <a:pPr lvl="0">
              <a:lnSpc>
                <a:spcPct val="90000"/>
              </a:lnSpc>
              <a:spcBef>
                <a:spcPts val="1200"/>
              </a:spcBef>
              <a:buNone/>
            </a:pPr>
            <a:r>
              <a:rPr lang="en-US" sz="5400" dirty="0">
                <a:effectLst>
                  <a:outerShdw blurRad="38100" dist="38100" dir="2700000" algn="tl">
                    <a:srgbClr val="000000">
                      <a:alpha val="43137"/>
                    </a:srgbClr>
                  </a:outerShdw>
                </a:effectLst>
                <a:latin typeface="IBM Plex Sans"/>
              </a:rPr>
              <a:t>Automation with Ansible Tower</a:t>
            </a:r>
          </a:p>
        </p:txBody>
      </p:sp>
      <p:sp>
        <p:nvSpPr>
          <p:cNvPr id="5" name="Subtitle 31">
            <a:extLst>
              <a:ext uri="{FF2B5EF4-FFF2-40B4-BE49-F238E27FC236}">
                <a16:creationId xmlns:a16="http://schemas.microsoft.com/office/drawing/2014/main" id="{08D33C79-126E-41B3-AC84-BA08025A7B53}"/>
              </a:ext>
            </a:extLst>
          </p:cNvPr>
          <p:cNvSpPr txBox="1">
            <a:spLocks/>
          </p:cNvSpPr>
          <p:nvPr/>
        </p:nvSpPr>
        <p:spPr>
          <a:xfrm>
            <a:off x="407368" y="5510186"/>
            <a:ext cx="5358843" cy="987394"/>
          </a:xfrm>
          <a:prstGeom prst="rect">
            <a:avLst/>
          </a:prstGeom>
        </p:spPr>
        <p:txBody>
          <a:bodyPr vert="horz" lIns="0" tIns="60948" rIns="0" bIns="60948" rtlCol="0">
            <a:noAutofit/>
          </a:bodyPr>
          <a:lstStyle/>
          <a:p>
            <a:pPr marL="0" lvl="0" indent="0" algn="l" defTabSz="1218956" rtl="0">
              <a:lnSpc>
                <a:spcPct val="100000"/>
              </a:lnSpc>
              <a:buNone/>
              <a:defRPr/>
            </a:pPr>
            <a:endParaRPr lang="en-IN" sz="1200">
              <a:solidFill>
                <a:srgbClr val="FFFFFF"/>
              </a:solidFill>
              <a:latin typeface="Open Sans"/>
            </a:endParaRPr>
          </a:p>
        </p:txBody>
      </p:sp>
      <p:pic>
        <p:nvPicPr>
          <p:cNvPr id="7" name="Picture 6">
            <a:extLst>
              <a:ext uri="{FF2B5EF4-FFF2-40B4-BE49-F238E27FC236}">
                <a16:creationId xmlns:a16="http://schemas.microsoft.com/office/drawing/2014/main" id="{76C27FFD-030A-CD42-98D7-10DDF126A255}"/>
              </a:ext>
            </a:extLst>
          </p:cNvPr>
          <p:cNvPicPr>
            <a:picLocks noChangeAspect="1"/>
          </p:cNvPicPr>
          <p:nvPr/>
        </p:nvPicPr>
        <p:blipFill>
          <a:blip r:embed="rId3"/>
          <a:stretch>
            <a:fillRect/>
          </a:stretch>
        </p:blipFill>
        <p:spPr>
          <a:xfrm>
            <a:off x="10668000" y="5683028"/>
            <a:ext cx="1310251" cy="823930"/>
          </a:xfrm>
          <a:prstGeom prst="rect">
            <a:avLst/>
          </a:prstGeom>
        </p:spPr>
      </p:pic>
      <p:sp>
        <p:nvSpPr>
          <p:cNvPr id="4" name="Slide Number Placeholder 3">
            <a:extLst>
              <a:ext uri="{FF2B5EF4-FFF2-40B4-BE49-F238E27FC236}">
                <a16:creationId xmlns:a16="http://schemas.microsoft.com/office/drawing/2014/main" id="{46541D9D-24D2-4291-A006-31C243C960A9}"/>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1</a:t>
            </a:fld>
            <a:endParaRPr lang="en-IN"/>
          </a:p>
        </p:txBody>
      </p:sp>
      <p:pic>
        <p:nvPicPr>
          <p:cNvPr id="6" name="Picture 5" descr="A picture containing clock&#10;&#10;Description automatically generated">
            <a:extLst>
              <a:ext uri="{FF2B5EF4-FFF2-40B4-BE49-F238E27FC236}">
                <a16:creationId xmlns:a16="http://schemas.microsoft.com/office/drawing/2014/main" id="{97605AB2-4184-9E4E-853E-FC9098938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599" y="5168347"/>
            <a:ext cx="1974574" cy="1370563"/>
          </a:xfrm>
          <a:prstGeom prst="rect">
            <a:avLst/>
          </a:prstGeom>
        </p:spPr>
      </p:pic>
    </p:spTree>
    <p:extLst>
      <p:ext uri="{BB962C8B-B14F-4D97-AF65-F5344CB8AC3E}">
        <p14:creationId xmlns:p14="http://schemas.microsoft.com/office/powerpoint/2010/main" val="8682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D7E04A81-C44E-444E-A8F8-0BDEABCAA2F3}"/>
              </a:ext>
            </a:extLst>
          </p:cNvPr>
          <p:cNvSpPr/>
          <p:nvPr/>
        </p:nvSpPr>
        <p:spPr>
          <a:xfrm>
            <a:off x="7996842" y="3216034"/>
            <a:ext cx="1584609" cy="2507799"/>
          </a:xfrm>
          <a:prstGeom prst="roundRect">
            <a:avLst/>
          </a:prstGeom>
          <a:solidFill>
            <a:srgbClr val="F9E5D5"/>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fontAlgn="base">
              <a:lnSpc>
                <a:spcPct val="90000"/>
              </a:lnSpc>
              <a:spcBef>
                <a:spcPct val="0"/>
              </a:spcBef>
              <a:spcAft>
                <a:spcPct val="0"/>
              </a:spcAft>
            </a:pPr>
            <a:endParaRPr lang="en-US" sz="2000">
              <a:solidFill>
                <a:srgbClr val="191919"/>
              </a:solidFill>
              <a:latin typeface="HelvNeue Light for IBM"/>
            </a:endParaRPr>
          </a:p>
        </p:txBody>
      </p:sp>
      <p:sp>
        <p:nvSpPr>
          <p:cNvPr id="30" name="Rectangle: Rounded Corners 29">
            <a:extLst>
              <a:ext uri="{FF2B5EF4-FFF2-40B4-BE49-F238E27FC236}">
                <a16:creationId xmlns:a16="http://schemas.microsoft.com/office/drawing/2014/main" id="{4416B4CA-F19F-49B1-A94D-BC72C561893F}"/>
              </a:ext>
            </a:extLst>
          </p:cNvPr>
          <p:cNvSpPr/>
          <p:nvPr/>
        </p:nvSpPr>
        <p:spPr>
          <a:xfrm>
            <a:off x="4773308" y="3208974"/>
            <a:ext cx="3132035" cy="2507799"/>
          </a:xfrm>
          <a:prstGeom prst="roundRect">
            <a:avLst/>
          </a:prstGeom>
          <a:solidFill>
            <a:srgbClr val="8ED6F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fontAlgn="base">
              <a:lnSpc>
                <a:spcPct val="90000"/>
              </a:lnSpc>
              <a:spcBef>
                <a:spcPct val="0"/>
              </a:spcBef>
              <a:spcAft>
                <a:spcPct val="0"/>
              </a:spcAft>
            </a:pPr>
            <a:endParaRPr lang="en-US" sz="2000">
              <a:solidFill>
                <a:srgbClr val="191919"/>
              </a:solidFill>
              <a:latin typeface="HelvNeue Light for IBM"/>
            </a:endParaRPr>
          </a:p>
        </p:txBody>
      </p:sp>
      <p:sp>
        <p:nvSpPr>
          <p:cNvPr id="29" name="Rectangle: Rounded Corners 28">
            <a:extLst>
              <a:ext uri="{FF2B5EF4-FFF2-40B4-BE49-F238E27FC236}">
                <a16:creationId xmlns:a16="http://schemas.microsoft.com/office/drawing/2014/main" id="{4499A6C3-EE98-4A6C-B859-ABCBF0792BAC}"/>
              </a:ext>
            </a:extLst>
          </p:cNvPr>
          <p:cNvSpPr/>
          <p:nvPr/>
        </p:nvSpPr>
        <p:spPr>
          <a:xfrm>
            <a:off x="1575633" y="3216034"/>
            <a:ext cx="3132035" cy="2507799"/>
          </a:xfrm>
          <a:prstGeom prst="roundRect">
            <a:avLst/>
          </a:prstGeom>
          <a:solidFill>
            <a:srgbClr val="A9CE9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fontAlgn="base">
              <a:lnSpc>
                <a:spcPct val="90000"/>
              </a:lnSpc>
              <a:spcBef>
                <a:spcPct val="0"/>
              </a:spcBef>
              <a:spcAft>
                <a:spcPct val="0"/>
              </a:spcAft>
            </a:pPr>
            <a:endParaRPr lang="en-US" sz="2000">
              <a:solidFill>
                <a:srgbClr val="191919"/>
              </a:solidFill>
              <a:latin typeface="HelvNeue Light for IBM"/>
            </a:endParaRPr>
          </a:p>
        </p:txBody>
      </p:sp>
      <p:sp>
        <p:nvSpPr>
          <p:cNvPr id="4" name="Rectangle 3">
            <a:extLst>
              <a:ext uri="{FF2B5EF4-FFF2-40B4-BE49-F238E27FC236}">
                <a16:creationId xmlns:a16="http://schemas.microsoft.com/office/drawing/2014/main" id="{80A3CEDE-E573-4D5E-9CB0-48F4378BD5AC}"/>
              </a:ext>
            </a:extLst>
          </p:cNvPr>
          <p:cNvSpPr/>
          <p:nvPr/>
        </p:nvSpPr>
        <p:spPr>
          <a:xfrm>
            <a:off x="1699549" y="3385747"/>
            <a:ext cx="1350235" cy="640935"/>
          </a:xfrm>
          <a:prstGeom prst="rect">
            <a:avLst/>
          </a:prstGeom>
          <a:solidFill>
            <a:srgbClr val="28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Multi-Tenant Ansible Tower Instance</a:t>
            </a:r>
            <a:endParaRPr lang="en-US" sz="1600">
              <a:solidFill>
                <a:srgbClr val="191919"/>
              </a:solidFill>
              <a:latin typeface="HelvNeue Light for IBM"/>
            </a:endParaRPr>
          </a:p>
        </p:txBody>
      </p:sp>
      <p:sp>
        <p:nvSpPr>
          <p:cNvPr id="5" name="Rectangle 4">
            <a:extLst>
              <a:ext uri="{FF2B5EF4-FFF2-40B4-BE49-F238E27FC236}">
                <a16:creationId xmlns:a16="http://schemas.microsoft.com/office/drawing/2014/main" id="{9C123049-ADB3-4829-8DAE-242576892019}"/>
              </a:ext>
            </a:extLst>
          </p:cNvPr>
          <p:cNvSpPr/>
          <p:nvPr/>
        </p:nvSpPr>
        <p:spPr>
          <a:xfrm>
            <a:off x="3202184" y="3375777"/>
            <a:ext cx="1350235" cy="640935"/>
          </a:xfrm>
          <a:prstGeom prst="rect">
            <a:avLst/>
          </a:prstGeom>
          <a:solidFill>
            <a:srgbClr val="28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a:t>
            </a:r>
          </a:p>
          <a:p>
            <a:pPr algn="ctr" defTabSz="1219170" fontAlgn="base">
              <a:lnSpc>
                <a:spcPct val="90000"/>
              </a:lnSpc>
              <a:spcBef>
                <a:spcPct val="0"/>
              </a:spcBef>
              <a:spcAft>
                <a:spcPct val="0"/>
              </a:spcAft>
            </a:pPr>
            <a:r>
              <a:rPr lang="en-US" sz="1200">
                <a:solidFill>
                  <a:srgbClr val="191919"/>
                </a:solidFill>
                <a:latin typeface="HelvNeue Light for IBM"/>
              </a:rPr>
              <a:t>Ansible Tower Instance</a:t>
            </a:r>
            <a:endParaRPr lang="en-US" sz="1600">
              <a:solidFill>
                <a:srgbClr val="191919"/>
              </a:solidFill>
              <a:latin typeface="HelvNeue Light for IBM"/>
            </a:endParaRPr>
          </a:p>
        </p:txBody>
      </p:sp>
      <p:sp>
        <p:nvSpPr>
          <p:cNvPr id="6" name="Rectangle 5">
            <a:extLst>
              <a:ext uri="{FF2B5EF4-FFF2-40B4-BE49-F238E27FC236}">
                <a16:creationId xmlns:a16="http://schemas.microsoft.com/office/drawing/2014/main" id="{A8810227-2FDE-4440-9933-3C2922303BBC}"/>
              </a:ext>
            </a:extLst>
          </p:cNvPr>
          <p:cNvSpPr/>
          <p:nvPr/>
        </p:nvSpPr>
        <p:spPr>
          <a:xfrm>
            <a:off x="1699548" y="4162346"/>
            <a:ext cx="1350235" cy="640935"/>
          </a:xfrm>
          <a:prstGeom prst="rect">
            <a:avLst/>
          </a:prstGeom>
          <a:solidFill>
            <a:srgbClr val="8EA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 OCP</a:t>
            </a:r>
            <a:endParaRPr lang="en-US" sz="1600">
              <a:solidFill>
                <a:srgbClr val="191919"/>
              </a:solidFill>
              <a:latin typeface="HelvNeue Light for IBM"/>
            </a:endParaRPr>
          </a:p>
        </p:txBody>
      </p:sp>
      <p:sp>
        <p:nvSpPr>
          <p:cNvPr id="7" name="Rectangle 6">
            <a:extLst>
              <a:ext uri="{FF2B5EF4-FFF2-40B4-BE49-F238E27FC236}">
                <a16:creationId xmlns:a16="http://schemas.microsoft.com/office/drawing/2014/main" id="{9E4295FB-0A87-4A37-AA6D-CE352513ACC8}"/>
              </a:ext>
            </a:extLst>
          </p:cNvPr>
          <p:cNvSpPr/>
          <p:nvPr/>
        </p:nvSpPr>
        <p:spPr>
          <a:xfrm>
            <a:off x="1699549" y="4938945"/>
            <a:ext cx="2852871" cy="640935"/>
          </a:xfrm>
          <a:prstGeom prst="rect">
            <a:avLst/>
          </a:prstGeom>
          <a:solidFill>
            <a:srgbClr val="8EA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ISPwW Standard Infrastructure (IBM Cloud)</a:t>
            </a:r>
            <a:endParaRPr lang="en-US" sz="1600">
              <a:solidFill>
                <a:srgbClr val="191919"/>
              </a:solidFill>
              <a:latin typeface="HelvNeue Light for IBM"/>
            </a:endParaRPr>
          </a:p>
        </p:txBody>
      </p:sp>
      <p:sp>
        <p:nvSpPr>
          <p:cNvPr id="8" name="Rectangle 7">
            <a:extLst>
              <a:ext uri="{FF2B5EF4-FFF2-40B4-BE49-F238E27FC236}">
                <a16:creationId xmlns:a16="http://schemas.microsoft.com/office/drawing/2014/main" id="{3EAD3887-1C25-40C2-9162-E90109B5C3DD}"/>
              </a:ext>
            </a:extLst>
          </p:cNvPr>
          <p:cNvSpPr/>
          <p:nvPr/>
        </p:nvSpPr>
        <p:spPr>
          <a:xfrm>
            <a:off x="3202183" y="4162346"/>
            <a:ext cx="1350235" cy="640935"/>
          </a:xfrm>
          <a:prstGeom prst="rect">
            <a:avLst/>
          </a:prstGeom>
          <a:solidFill>
            <a:srgbClr val="8EA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 OCP</a:t>
            </a:r>
            <a:endParaRPr lang="en-US" sz="1600">
              <a:solidFill>
                <a:srgbClr val="191919"/>
              </a:solidFill>
              <a:latin typeface="HelvNeue Light for IBM"/>
            </a:endParaRPr>
          </a:p>
        </p:txBody>
      </p:sp>
      <p:sp>
        <p:nvSpPr>
          <p:cNvPr id="9" name="Rectangle 8">
            <a:extLst>
              <a:ext uri="{FF2B5EF4-FFF2-40B4-BE49-F238E27FC236}">
                <a16:creationId xmlns:a16="http://schemas.microsoft.com/office/drawing/2014/main" id="{AD151DDE-4065-4D18-81F0-8D251F9A93A2}"/>
              </a:ext>
            </a:extLst>
          </p:cNvPr>
          <p:cNvSpPr/>
          <p:nvPr/>
        </p:nvSpPr>
        <p:spPr>
          <a:xfrm>
            <a:off x="4899484" y="3375777"/>
            <a:ext cx="1350235" cy="640935"/>
          </a:xfrm>
          <a:prstGeom prst="rect">
            <a:avLst/>
          </a:prstGeom>
          <a:solidFill>
            <a:srgbClr val="BBD4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Multi-Tenant Ansible Tower Instance</a:t>
            </a:r>
            <a:endParaRPr lang="en-US" sz="1600">
              <a:solidFill>
                <a:srgbClr val="191919"/>
              </a:solidFill>
              <a:latin typeface="HelvNeue Light for IBM"/>
            </a:endParaRPr>
          </a:p>
        </p:txBody>
      </p:sp>
      <p:sp>
        <p:nvSpPr>
          <p:cNvPr id="10" name="Rectangle 9">
            <a:extLst>
              <a:ext uri="{FF2B5EF4-FFF2-40B4-BE49-F238E27FC236}">
                <a16:creationId xmlns:a16="http://schemas.microsoft.com/office/drawing/2014/main" id="{07733868-1F06-4D33-8EE7-0724D57751AA}"/>
              </a:ext>
            </a:extLst>
          </p:cNvPr>
          <p:cNvSpPr/>
          <p:nvPr/>
        </p:nvSpPr>
        <p:spPr>
          <a:xfrm>
            <a:off x="6402119" y="3365807"/>
            <a:ext cx="1350235" cy="640935"/>
          </a:xfrm>
          <a:prstGeom prst="rect">
            <a:avLst/>
          </a:prstGeom>
          <a:solidFill>
            <a:srgbClr val="BBD4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a:t>
            </a:r>
          </a:p>
          <a:p>
            <a:pPr algn="ctr" defTabSz="1219170" fontAlgn="base">
              <a:lnSpc>
                <a:spcPct val="90000"/>
              </a:lnSpc>
              <a:spcBef>
                <a:spcPct val="0"/>
              </a:spcBef>
              <a:spcAft>
                <a:spcPct val="0"/>
              </a:spcAft>
            </a:pPr>
            <a:r>
              <a:rPr lang="en-US" sz="1200">
                <a:solidFill>
                  <a:srgbClr val="191919"/>
                </a:solidFill>
                <a:latin typeface="HelvNeue Light for IBM"/>
              </a:rPr>
              <a:t>Ansible Tower Instance</a:t>
            </a:r>
            <a:endParaRPr lang="en-US" sz="1600">
              <a:solidFill>
                <a:srgbClr val="191919"/>
              </a:solidFill>
              <a:latin typeface="HelvNeue Light for IBM"/>
            </a:endParaRPr>
          </a:p>
        </p:txBody>
      </p:sp>
      <p:sp>
        <p:nvSpPr>
          <p:cNvPr id="11" name="Rectangle 10">
            <a:extLst>
              <a:ext uri="{FF2B5EF4-FFF2-40B4-BE49-F238E27FC236}">
                <a16:creationId xmlns:a16="http://schemas.microsoft.com/office/drawing/2014/main" id="{A53A09F8-7EF4-4C91-99FE-BD4AE0607390}"/>
              </a:ext>
            </a:extLst>
          </p:cNvPr>
          <p:cNvSpPr/>
          <p:nvPr/>
        </p:nvSpPr>
        <p:spPr>
          <a:xfrm>
            <a:off x="4899483" y="4152377"/>
            <a:ext cx="1350235" cy="640935"/>
          </a:xfrm>
          <a:prstGeom prst="rect">
            <a:avLst/>
          </a:prstGeom>
          <a:solidFill>
            <a:srgbClr val="FDD6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 OCP</a:t>
            </a:r>
            <a:endParaRPr lang="en-US" sz="1600">
              <a:solidFill>
                <a:srgbClr val="191919"/>
              </a:solidFill>
              <a:latin typeface="HelvNeue Light for IBM"/>
            </a:endParaRPr>
          </a:p>
        </p:txBody>
      </p:sp>
      <p:sp>
        <p:nvSpPr>
          <p:cNvPr id="12" name="Rectangle 11">
            <a:extLst>
              <a:ext uri="{FF2B5EF4-FFF2-40B4-BE49-F238E27FC236}">
                <a16:creationId xmlns:a16="http://schemas.microsoft.com/office/drawing/2014/main" id="{2BC9A08F-E570-456A-99DE-84AEE4634800}"/>
              </a:ext>
            </a:extLst>
          </p:cNvPr>
          <p:cNvSpPr/>
          <p:nvPr/>
        </p:nvSpPr>
        <p:spPr>
          <a:xfrm>
            <a:off x="4899483" y="4928975"/>
            <a:ext cx="2852871" cy="640935"/>
          </a:xfrm>
          <a:prstGeom prst="rect">
            <a:avLst/>
          </a:prstGeom>
          <a:solidFill>
            <a:srgbClr val="FDD6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IBM Cloud/IBM DC/Customer DC</a:t>
            </a:r>
            <a:endParaRPr lang="en-US" sz="1600">
              <a:solidFill>
                <a:srgbClr val="191919"/>
              </a:solidFill>
              <a:latin typeface="HelvNeue Light for IBM"/>
            </a:endParaRPr>
          </a:p>
        </p:txBody>
      </p:sp>
      <p:sp>
        <p:nvSpPr>
          <p:cNvPr id="13" name="Rectangle 12">
            <a:extLst>
              <a:ext uri="{FF2B5EF4-FFF2-40B4-BE49-F238E27FC236}">
                <a16:creationId xmlns:a16="http://schemas.microsoft.com/office/drawing/2014/main" id="{FA47BAA3-9873-4580-8393-34B39246F550}"/>
              </a:ext>
            </a:extLst>
          </p:cNvPr>
          <p:cNvSpPr/>
          <p:nvPr/>
        </p:nvSpPr>
        <p:spPr>
          <a:xfrm>
            <a:off x="6402119" y="4152377"/>
            <a:ext cx="1350235" cy="640935"/>
          </a:xfrm>
          <a:prstGeom prst="rect">
            <a:avLst/>
          </a:prstGeom>
          <a:solidFill>
            <a:srgbClr val="FDD6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 OCP</a:t>
            </a:r>
            <a:endParaRPr lang="en-US" sz="1600">
              <a:solidFill>
                <a:srgbClr val="191919"/>
              </a:solidFill>
              <a:latin typeface="HelvNeue Light for IBM"/>
            </a:endParaRPr>
          </a:p>
        </p:txBody>
      </p:sp>
      <p:sp>
        <p:nvSpPr>
          <p:cNvPr id="14" name="Rectangle 13">
            <a:extLst>
              <a:ext uri="{FF2B5EF4-FFF2-40B4-BE49-F238E27FC236}">
                <a16:creationId xmlns:a16="http://schemas.microsoft.com/office/drawing/2014/main" id="{94CFBD1B-6E3F-472D-A3F9-5EB08343A271}"/>
              </a:ext>
            </a:extLst>
          </p:cNvPr>
          <p:cNvSpPr/>
          <p:nvPr/>
        </p:nvSpPr>
        <p:spPr>
          <a:xfrm>
            <a:off x="8107303" y="3365807"/>
            <a:ext cx="1350235" cy="640935"/>
          </a:xfrm>
          <a:prstGeom prst="rect">
            <a:avLst/>
          </a:prstGeom>
          <a:solidFill>
            <a:srgbClr val="F3AF8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 Ansible Tower Instance</a:t>
            </a:r>
            <a:endParaRPr lang="en-US" sz="1600">
              <a:solidFill>
                <a:srgbClr val="191919"/>
              </a:solidFill>
              <a:latin typeface="HelvNeue Light for IBM"/>
            </a:endParaRPr>
          </a:p>
        </p:txBody>
      </p:sp>
      <p:sp>
        <p:nvSpPr>
          <p:cNvPr id="15" name="Rectangle 14">
            <a:extLst>
              <a:ext uri="{FF2B5EF4-FFF2-40B4-BE49-F238E27FC236}">
                <a16:creationId xmlns:a16="http://schemas.microsoft.com/office/drawing/2014/main" id="{D87F8855-E4D9-4C1F-8691-8CF9054D9ACB}"/>
              </a:ext>
            </a:extLst>
          </p:cNvPr>
          <p:cNvSpPr/>
          <p:nvPr/>
        </p:nvSpPr>
        <p:spPr>
          <a:xfrm>
            <a:off x="8107301" y="4938945"/>
            <a:ext cx="1350235" cy="640935"/>
          </a:xfrm>
          <a:prstGeom prst="rect">
            <a:avLst/>
          </a:prstGeom>
          <a:solidFill>
            <a:srgbClr val="F3AF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IBM Cloud/</a:t>
            </a:r>
          </a:p>
          <a:p>
            <a:pPr algn="ctr" defTabSz="1219170" fontAlgn="base">
              <a:lnSpc>
                <a:spcPct val="90000"/>
              </a:lnSpc>
              <a:spcBef>
                <a:spcPct val="0"/>
              </a:spcBef>
              <a:spcAft>
                <a:spcPct val="0"/>
              </a:spcAft>
            </a:pPr>
            <a:r>
              <a:rPr lang="en-US" sz="1200">
                <a:solidFill>
                  <a:srgbClr val="191919"/>
                </a:solidFill>
                <a:latin typeface="HelvNeue Light for IBM"/>
              </a:rPr>
              <a:t>IBM DC/</a:t>
            </a:r>
          </a:p>
          <a:p>
            <a:pPr algn="ctr" defTabSz="1219170" fontAlgn="base">
              <a:lnSpc>
                <a:spcPct val="90000"/>
              </a:lnSpc>
              <a:spcBef>
                <a:spcPct val="0"/>
              </a:spcBef>
              <a:spcAft>
                <a:spcPct val="0"/>
              </a:spcAft>
            </a:pPr>
            <a:r>
              <a:rPr lang="en-US" sz="1200">
                <a:solidFill>
                  <a:srgbClr val="191919"/>
                </a:solidFill>
                <a:latin typeface="HelvNeue Light for IBM"/>
              </a:rPr>
              <a:t>Customer DC</a:t>
            </a:r>
            <a:endParaRPr lang="en-US" sz="1600">
              <a:solidFill>
                <a:srgbClr val="191919"/>
              </a:solidFill>
              <a:latin typeface="HelvNeue Light for IBM"/>
            </a:endParaRPr>
          </a:p>
        </p:txBody>
      </p:sp>
      <p:sp>
        <p:nvSpPr>
          <p:cNvPr id="16" name="Rectangle 15">
            <a:extLst>
              <a:ext uri="{FF2B5EF4-FFF2-40B4-BE49-F238E27FC236}">
                <a16:creationId xmlns:a16="http://schemas.microsoft.com/office/drawing/2014/main" id="{07B61CD0-04E9-4565-B0B6-6DD0F9701FED}"/>
              </a:ext>
            </a:extLst>
          </p:cNvPr>
          <p:cNvSpPr/>
          <p:nvPr/>
        </p:nvSpPr>
        <p:spPr>
          <a:xfrm>
            <a:off x="8107301" y="4142406"/>
            <a:ext cx="1350235" cy="640935"/>
          </a:xfrm>
          <a:prstGeom prst="rect">
            <a:avLst/>
          </a:prstGeom>
          <a:solidFill>
            <a:srgbClr val="F3AF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Dedicated OCP</a:t>
            </a:r>
            <a:endParaRPr lang="en-US" sz="1600">
              <a:solidFill>
                <a:srgbClr val="191919"/>
              </a:solidFill>
              <a:latin typeface="HelvNeue Light for IBM"/>
            </a:endParaRPr>
          </a:p>
        </p:txBody>
      </p:sp>
      <p:sp>
        <p:nvSpPr>
          <p:cNvPr id="19" name="Arrow: Down 18">
            <a:extLst>
              <a:ext uri="{FF2B5EF4-FFF2-40B4-BE49-F238E27FC236}">
                <a16:creationId xmlns:a16="http://schemas.microsoft.com/office/drawing/2014/main" id="{EC96B1ED-B63C-45F7-9881-D382E1517A71}"/>
              </a:ext>
            </a:extLst>
          </p:cNvPr>
          <p:cNvSpPr/>
          <p:nvPr/>
        </p:nvSpPr>
        <p:spPr>
          <a:xfrm>
            <a:off x="2192804" y="2172097"/>
            <a:ext cx="1866357" cy="763067"/>
          </a:xfrm>
          <a:prstGeom prst="downArrow">
            <a:avLst>
              <a:gd name="adj1" fmla="val 50000"/>
              <a:gd name="adj2" fmla="val 48782"/>
            </a:avLst>
          </a:prstGeom>
          <a:solidFill>
            <a:srgbClr val="A9CE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400">
                <a:solidFill>
                  <a:srgbClr val="191919"/>
                </a:solidFill>
                <a:latin typeface="HelvNeue Light for IBM"/>
              </a:rPr>
              <a:t>100% HST</a:t>
            </a:r>
          </a:p>
        </p:txBody>
      </p:sp>
      <p:sp>
        <p:nvSpPr>
          <p:cNvPr id="20" name="Arrow: Down 19">
            <a:extLst>
              <a:ext uri="{FF2B5EF4-FFF2-40B4-BE49-F238E27FC236}">
                <a16:creationId xmlns:a16="http://schemas.microsoft.com/office/drawing/2014/main" id="{C093F57F-496E-41B1-BF69-854D214061B0}"/>
              </a:ext>
            </a:extLst>
          </p:cNvPr>
          <p:cNvSpPr/>
          <p:nvPr/>
        </p:nvSpPr>
        <p:spPr>
          <a:xfrm>
            <a:off x="5369659" y="2172097"/>
            <a:ext cx="1866357" cy="763067"/>
          </a:xfrm>
          <a:prstGeom prst="downArrow">
            <a:avLst>
              <a:gd name="adj1" fmla="val 50000"/>
              <a:gd name="adj2" fmla="val 48782"/>
            </a:avLst>
          </a:prstGeom>
          <a:solidFill>
            <a:srgbClr val="8ED6F6"/>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1219170" fontAlgn="base">
              <a:lnSpc>
                <a:spcPct val="90000"/>
              </a:lnSpc>
              <a:spcBef>
                <a:spcPct val="0"/>
              </a:spcBef>
              <a:spcAft>
                <a:spcPct val="0"/>
              </a:spcAft>
            </a:pPr>
            <a:r>
              <a:rPr lang="en-US" sz="1400">
                <a:solidFill>
                  <a:srgbClr val="191919"/>
                </a:solidFill>
                <a:latin typeface="HelvNeue Light for IBM"/>
              </a:rPr>
              <a:t>Partial to Full HST</a:t>
            </a:r>
          </a:p>
        </p:txBody>
      </p:sp>
      <p:sp>
        <p:nvSpPr>
          <p:cNvPr id="21" name="Arrow: Down 20">
            <a:extLst>
              <a:ext uri="{FF2B5EF4-FFF2-40B4-BE49-F238E27FC236}">
                <a16:creationId xmlns:a16="http://schemas.microsoft.com/office/drawing/2014/main" id="{C08649C8-7C98-4657-B37B-1041202293EC}"/>
              </a:ext>
            </a:extLst>
          </p:cNvPr>
          <p:cNvSpPr/>
          <p:nvPr/>
        </p:nvSpPr>
        <p:spPr>
          <a:xfrm>
            <a:off x="7771998" y="2172097"/>
            <a:ext cx="1866357" cy="763067"/>
          </a:xfrm>
          <a:prstGeom prst="downArrow">
            <a:avLst>
              <a:gd name="adj1" fmla="val 50000"/>
              <a:gd name="adj2" fmla="val 48782"/>
            </a:avLst>
          </a:prstGeom>
          <a:solidFill>
            <a:srgbClr val="F9E5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400">
                <a:solidFill>
                  <a:srgbClr val="191919"/>
                </a:solidFill>
                <a:latin typeface="HelvNeue Light for IBM"/>
              </a:rPr>
              <a:t>Account Team</a:t>
            </a:r>
          </a:p>
        </p:txBody>
      </p:sp>
      <p:sp>
        <p:nvSpPr>
          <p:cNvPr id="23" name="Rectangle 22">
            <a:extLst>
              <a:ext uri="{FF2B5EF4-FFF2-40B4-BE49-F238E27FC236}">
                <a16:creationId xmlns:a16="http://schemas.microsoft.com/office/drawing/2014/main" id="{0904E56E-B259-41CF-9554-BB36D58E2A0F}"/>
              </a:ext>
            </a:extLst>
          </p:cNvPr>
          <p:cNvSpPr/>
          <p:nvPr/>
        </p:nvSpPr>
        <p:spPr>
          <a:xfrm>
            <a:off x="216276" y="3365808"/>
            <a:ext cx="1109435" cy="307427"/>
          </a:xfrm>
          <a:prstGeom prst="rect">
            <a:avLst/>
          </a:prstGeom>
          <a:solidFill>
            <a:srgbClr val="28AE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900">
                <a:solidFill>
                  <a:srgbClr val="191919"/>
                </a:solidFill>
                <a:latin typeface="HelvNeue Light for IBM"/>
              </a:rPr>
              <a:t>HST-Tower Team</a:t>
            </a:r>
          </a:p>
        </p:txBody>
      </p:sp>
      <p:sp>
        <p:nvSpPr>
          <p:cNvPr id="24" name="Rectangle 23">
            <a:extLst>
              <a:ext uri="{FF2B5EF4-FFF2-40B4-BE49-F238E27FC236}">
                <a16:creationId xmlns:a16="http://schemas.microsoft.com/office/drawing/2014/main" id="{98BED0BD-73C8-49F0-B77B-5315143E647E}"/>
              </a:ext>
            </a:extLst>
          </p:cNvPr>
          <p:cNvSpPr/>
          <p:nvPr/>
        </p:nvSpPr>
        <p:spPr>
          <a:xfrm>
            <a:off x="216276" y="3782661"/>
            <a:ext cx="1109435" cy="307427"/>
          </a:xfrm>
          <a:prstGeom prst="rect">
            <a:avLst/>
          </a:prstGeom>
          <a:solidFill>
            <a:srgbClr val="8EA8D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900">
                <a:solidFill>
                  <a:srgbClr val="191919"/>
                </a:solidFill>
                <a:latin typeface="HelvNeue Light for IBM"/>
              </a:rPr>
              <a:t>HST-ISPwW</a:t>
            </a:r>
          </a:p>
        </p:txBody>
      </p:sp>
      <p:sp>
        <p:nvSpPr>
          <p:cNvPr id="25" name="Rectangle 24">
            <a:extLst>
              <a:ext uri="{FF2B5EF4-FFF2-40B4-BE49-F238E27FC236}">
                <a16:creationId xmlns:a16="http://schemas.microsoft.com/office/drawing/2014/main" id="{DBAA6020-2630-463A-8D5E-8EDBBD598DCD}"/>
              </a:ext>
            </a:extLst>
          </p:cNvPr>
          <p:cNvSpPr/>
          <p:nvPr/>
        </p:nvSpPr>
        <p:spPr>
          <a:xfrm>
            <a:off x="216276" y="4199516"/>
            <a:ext cx="1109435" cy="307427"/>
          </a:xfrm>
          <a:prstGeom prst="rect">
            <a:avLst/>
          </a:prstGeom>
          <a:solidFill>
            <a:srgbClr val="BBD4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900">
                <a:solidFill>
                  <a:srgbClr val="191919"/>
                </a:solidFill>
                <a:latin typeface="HelvNeue Light for IBM"/>
              </a:rPr>
              <a:t>HST-Account Squad</a:t>
            </a:r>
          </a:p>
        </p:txBody>
      </p:sp>
      <p:sp>
        <p:nvSpPr>
          <p:cNvPr id="26" name="Rectangle 25">
            <a:extLst>
              <a:ext uri="{FF2B5EF4-FFF2-40B4-BE49-F238E27FC236}">
                <a16:creationId xmlns:a16="http://schemas.microsoft.com/office/drawing/2014/main" id="{CD2906EF-A7D3-4603-8B3C-2099DB52C4B0}"/>
              </a:ext>
            </a:extLst>
          </p:cNvPr>
          <p:cNvSpPr/>
          <p:nvPr/>
        </p:nvSpPr>
        <p:spPr>
          <a:xfrm>
            <a:off x="216276" y="4616369"/>
            <a:ext cx="1109435" cy="307427"/>
          </a:xfrm>
          <a:prstGeom prst="rect">
            <a:avLst/>
          </a:prstGeom>
          <a:solidFill>
            <a:srgbClr val="FDD6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900">
                <a:solidFill>
                  <a:srgbClr val="191919"/>
                </a:solidFill>
                <a:latin typeface="HelvNeue Light for IBM"/>
              </a:rPr>
              <a:t>HST or Other IBM org</a:t>
            </a:r>
          </a:p>
        </p:txBody>
      </p:sp>
      <p:sp>
        <p:nvSpPr>
          <p:cNvPr id="27" name="Rectangle 26">
            <a:extLst>
              <a:ext uri="{FF2B5EF4-FFF2-40B4-BE49-F238E27FC236}">
                <a16:creationId xmlns:a16="http://schemas.microsoft.com/office/drawing/2014/main" id="{D9F9470E-5E70-4EA7-97D7-4CB32F8FD237}"/>
              </a:ext>
            </a:extLst>
          </p:cNvPr>
          <p:cNvSpPr/>
          <p:nvPr/>
        </p:nvSpPr>
        <p:spPr>
          <a:xfrm>
            <a:off x="216276" y="5033224"/>
            <a:ext cx="1109435" cy="307427"/>
          </a:xfrm>
          <a:prstGeom prst="rect">
            <a:avLst/>
          </a:prstGeom>
          <a:solidFill>
            <a:srgbClr val="F3AF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900">
                <a:solidFill>
                  <a:srgbClr val="191919"/>
                </a:solidFill>
                <a:latin typeface="HelvNeue Light for IBM"/>
              </a:rPr>
              <a:t>Account Team </a:t>
            </a:r>
          </a:p>
          <a:p>
            <a:pPr algn="ctr" defTabSz="1219170" fontAlgn="base">
              <a:lnSpc>
                <a:spcPct val="90000"/>
              </a:lnSpc>
              <a:spcBef>
                <a:spcPct val="0"/>
              </a:spcBef>
              <a:spcAft>
                <a:spcPct val="0"/>
              </a:spcAft>
            </a:pPr>
            <a:r>
              <a:rPr lang="en-US" sz="900">
                <a:solidFill>
                  <a:srgbClr val="191919"/>
                </a:solidFill>
                <a:latin typeface="HelvNeue Light for IBM"/>
              </a:rPr>
              <a:t>Not Geo HST</a:t>
            </a:r>
          </a:p>
        </p:txBody>
      </p:sp>
      <p:sp>
        <p:nvSpPr>
          <p:cNvPr id="28" name="TextBox 27">
            <a:extLst>
              <a:ext uri="{FF2B5EF4-FFF2-40B4-BE49-F238E27FC236}">
                <a16:creationId xmlns:a16="http://schemas.microsoft.com/office/drawing/2014/main" id="{515E0E6C-1C12-4166-91B8-06F075202EE7}"/>
              </a:ext>
            </a:extLst>
          </p:cNvPr>
          <p:cNvSpPr txBox="1"/>
          <p:nvPr/>
        </p:nvSpPr>
        <p:spPr>
          <a:xfrm>
            <a:off x="205113" y="3061955"/>
            <a:ext cx="1080639" cy="216982"/>
          </a:xfrm>
          <a:prstGeom prst="rect">
            <a:avLst/>
          </a:prstGeom>
          <a:noFill/>
        </p:spPr>
        <p:txBody>
          <a:bodyPr wrap="square" rtlCol="0">
            <a:spAutoFit/>
          </a:bodyPr>
          <a:lstStyle/>
          <a:p>
            <a:pPr defTabSz="1219170" fontAlgn="base">
              <a:lnSpc>
                <a:spcPct val="90000"/>
              </a:lnSpc>
              <a:spcBef>
                <a:spcPct val="0"/>
              </a:spcBef>
              <a:spcAft>
                <a:spcPct val="0"/>
              </a:spcAft>
            </a:pPr>
            <a:r>
              <a:rPr lang="en-US" sz="900">
                <a:solidFill>
                  <a:srgbClr val="191919"/>
                </a:solidFill>
                <a:latin typeface="HelvNeue Light for IBM" pitchFamily="34" charset="0"/>
              </a:rPr>
              <a:t>Support Legend</a:t>
            </a:r>
          </a:p>
        </p:txBody>
      </p:sp>
      <p:sp>
        <p:nvSpPr>
          <p:cNvPr id="38" name="Title 1">
            <a:extLst>
              <a:ext uri="{FF2B5EF4-FFF2-40B4-BE49-F238E27FC236}">
                <a16:creationId xmlns:a16="http://schemas.microsoft.com/office/drawing/2014/main" id="{FD21D0F1-E284-4AB2-A335-6423E488BDD7}"/>
              </a:ext>
            </a:extLst>
          </p:cNvPr>
          <p:cNvSpPr txBox="1">
            <a:spLocks/>
          </p:cNvSpPr>
          <p:nvPr/>
        </p:nvSpPr>
        <p:spPr>
          <a:xfrm>
            <a:off x="1294584" y="157355"/>
            <a:ext cx="10515600" cy="49672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1219170" fontAlgn="base">
              <a:spcAft>
                <a:spcPct val="0"/>
              </a:spcAft>
            </a:pPr>
            <a:r>
              <a:rPr lang="en-US" sz="2800">
                <a:solidFill>
                  <a:srgbClr val="6D6E70"/>
                </a:solidFill>
                <a:latin typeface="HelvNeue Light for IBM"/>
              </a:rPr>
              <a:t>CACF – Deployment Models	</a:t>
            </a:r>
          </a:p>
        </p:txBody>
      </p:sp>
      <p:sp>
        <p:nvSpPr>
          <p:cNvPr id="39" name="TextBox 38">
            <a:extLst>
              <a:ext uri="{FF2B5EF4-FFF2-40B4-BE49-F238E27FC236}">
                <a16:creationId xmlns:a16="http://schemas.microsoft.com/office/drawing/2014/main" id="{30E46FC9-5575-9740-A4ED-FFAC0DFB6E84}"/>
              </a:ext>
            </a:extLst>
          </p:cNvPr>
          <p:cNvSpPr txBox="1"/>
          <p:nvPr/>
        </p:nvSpPr>
        <p:spPr>
          <a:xfrm>
            <a:off x="1699549" y="2844911"/>
            <a:ext cx="1414644" cy="313932"/>
          </a:xfrm>
          <a:prstGeom prst="rect">
            <a:avLst/>
          </a:prstGeom>
          <a:noFill/>
        </p:spPr>
        <p:txBody>
          <a:bodyPr wrap="square" rtlCol="0">
            <a:spAutoFit/>
          </a:bodyPr>
          <a:lstStyle/>
          <a:p>
            <a:pPr algn="ctr" defTabSz="1219170" fontAlgn="base">
              <a:lnSpc>
                <a:spcPct val="90000"/>
              </a:lnSpc>
              <a:spcBef>
                <a:spcPct val="0"/>
              </a:spcBef>
              <a:spcAft>
                <a:spcPct val="0"/>
              </a:spcAft>
            </a:pPr>
            <a:r>
              <a:rPr lang="en-GB" sz="1600">
                <a:solidFill>
                  <a:srgbClr val="191919"/>
                </a:solidFill>
                <a:latin typeface="HelvNeue Light for IBM" pitchFamily="34" charset="0"/>
              </a:rPr>
              <a:t>Shared 1</a:t>
            </a:r>
          </a:p>
        </p:txBody>
      </p:sp>
      <p:sp>
        <p:nvSpPr>
          <p:cNvPr id="45" name="TextBox 44">
            <a:extLst>
              <a:ext uri="{FF2B5EF4-FFF2-40B4-BE49-F238E27FC236}">
                <a16:creationId xmlns:a16="http://schemas.microsoft.com/office/drawing/2014/main" id="{D2FEC7A7-41E6-4C4D-982F-97524FF27D74}"/>
              </a:ext>
            </a:extLst>
          </p:cNvPr>
          <p:cNvSpPr txBox="1"/>
          <p:nvPr/>
        </p:nvSpPr>
        <p:spPr>
          <a:xfrm>
            <a:off x="3235366" y="2837212"/>
            <a:ext cx="1414644" cy="313932"/>
          </a:xfrm>
          <a:prstGeom prst="rect">
            <a:avLst/>
          </a:prstGeom>
          <a:noFill/>
        </p:spPr>
        <p:txBody>
          <a:bodyPr wrap="square" rtlCol="0">
            <a:spAutoFit/>
          </a:bodyPr>
          <a:lstStyle/>
          <a:p>
            <a:pPr algn="ctr" defTabSz="1219170" fontAlgn="base">
              <a:lnSpc>
                <a:spcPct val="90000"/>
              </a:lnSpc>
              <a:spcBef>
                <a:spcPct val="0"/>
              </a:spcBef>
              <a:spcAft>
                <a:spcPct val="0"/>
              </a:spcAft>
            </a:pPr>
            <a:r>
              <a:rPr lang="en-GB" sz="1600">
                <a:solidFill>
                  <a:srgbClr val="191919"/>
                </a:solidFill>
                <a:latin typeface="HelvNeue Light for IBM" pitchFamily="34" charset="0"/>
              </a:rPr>
              <a:t>Ded 1</a:t>
            </a:r>
          </a:p>
        </p:txBody>
      </p:sp>
      <p:sp>
        <p:nvSpPr>
          <p:cNvPr id="46" name="TextBox 45">
            <a:extLst>
              <a:ext uri="{FF2B5EF4-FFF2-40B4-BE49-F238E27FC236}">
                <a16:creationId xmlns:a16="http://schemas.microsoft.com/office/drawing/2014/main" id="{2081ADAB-E908-2E4F-BD3A-3841CD2102EA}"/>
              </a:ext>
            </a:extLst>
          </p:cNvPr>
          <p:cNvSpPr txBox="1"/>
          <p:nvPr/>
        </p:nvSpPr>
        <p:spPr>
          <a:xfrm>
            <a:off x="6357354" y="2878069"/>
            <a:ext cx="1414644" cy="313932"/>
          </a:xfrm>
          <a:prstGeom prst="rect">
            <a:avLst/>
          </a:prstGeom>
          <a:noFill/>
        </p:spPr>
        <p:txBody>
          <a:bodyPr wrap="square" rtlCol="0">
            <a:spAutoFit/>
          </a:bodyPr>
          <a:lstStyle/>
          <a:p>
            <a:pPr algn="ctr" defTabSz="1219170" fontAlgn="base">
              <a:lnSpc>
                <a:spcPct val="90000"/>
              </a:lnSpc>
              <a:spcBef>
                <a:spcPct val="0"/>
              </a:spcBef>
              <a:spcAft>
                <a:spcPct val="0"/>
              </a:spcAft>
            </a:pPr>
            <a:r>
              <a:rPr lang="en-GB" sz="1600">
                <a:solidFill>
                  <a:srgbClr val="191919"/>
                </a:solidFill>
                <a:latin typeface="HelvNeue Light for IBM" pitchFamily="34" charset="0"/>
              </a:rPr>
              <a:t>Ded 2</a:t>
            </a:r>
          </a:p>
        </p:txBody>
      </p:sp>
      <p:sp>
        <p:nvSpPr>
          <p:cNvPr id="47" name="TextBox 46">
            <a:extLst>
              <a:ext uri="{FF2B5EF4-FFF2-40B4-BE49-F238E27FC236}">
                <a16:creationId xmlns:a16="http://schemas.microsoft.com/office/drawing/2014/main" id="{9B4A5417-81D7-3A4B-8AB1-FFE4C7AE8ED4}"/>
              </a:ext>
            </a:extLst>
          </p:cNvPr>
          <p:cNvSpPr txBox="1"/>
          <p:nvPr/>
        </p:nvSpPr>
        <p:spPr>
          <a:xfrm>
            <a:off x="8087382" y="2861572"/>
            <a:ext cx="1414644" cy="313932"/>
          </a:xfrm>
          <a:prstGeom prst="rect">
            <a:avLst/>
          </a:prstGeom>
          <a:noFill/>
        </p:spPr>
        <p:txBody>
          <a:bodyPr wrap="square" rtlCol="0">
            <a:spAutoFit/>
          </a:bodyPr>
          <a:lstStyle/>
          <a:p>
            <a:pPr algn="ctr" defTabSz="1219170" fontAlgn="base">
              <a:lnSpc>
                <a:spcPct val="90000"/>
              </a:lnSpc>
              <a:spcBef>
                <a:spcPct val="0"/>
              </a:spcBef>
              <a:spcAft>
                <a:spcPct val="0"/>
              </a:spcAft>
            </a:pPr>
            <a:r>
              <a:rPr lang="en-GB" sz="1600">
                <a:solidFill>
                  <a:srgbClr val="191919"/>
                </a:solidFill>
                <a:latin typeface="HelvNeue Light for IBM" pitchFamily="34" charset="0"/>
              </a:rPr>
              <a:t>Ded 3</a:t>
            </a:r>
          </a:p>
        </p:txBody>
      </p:sp>
      <p:sp>
        <p:nvSpPr>
          <p:cNvPr id="48" name="TextBox 47">
            <a:extLst>
              <a:ext uri="{FF2B5EF4-FFF2-40B4-BE49-F238E27FC236}">
                <a16:creationId xmlns:a16="http://schemas.microsoft.com/office/drawing/2014/main" id="{19E4CA3B-A4BC-764D-94C6-0AAF9CCD3EFE}"/>
              </a:ext>
            </a:extLst>
          </p:cNvPr>
          <p:cNvSpPr txBox="1"/>
          <p:nvPr/>
        </p:nvSpPr>
        <p:spPr>
          <a:xfrm>
            <a:off x="4951051" y="2844911"/>
            <a:ext cx="1414644" cy="313932"/>
          </a:xfrm>
          <a:prstGeom prst="rect">
            <a:avLst/>
          </a:prstGeom>
          <a:noFill/>
        </p:spPr>
        <p:txBody>
          <a:bodyPr wrap="square" rtlCol="0">
            <a:spAutoFit/>
          </a:bodyPr>
          <a:lstStyle/>
          <a:p>
            <a:pPr algn="ctr" defTabSz="1219170" fontAlgn="base">
              <a:lnSpc>
                <a:spcPct val="90000"/>
              </a:lnSpc>
              <a:spcBef>
                <a:spcPct val="0"/>
              </a:spcBef>
              <a:spcAft>
                <a:spcPct val="0"/>
              </a:spcAft>
            </a:pPr>
            <a:r>
              <a:rPr lang="en-GB" sz="1600">
                <a:solidFill>
                  <a:srgbClr val="191919"/>
                </a:solidFill>
                <a:latin typeface="HelvNeue Light for IBM" pitchFamily="34" charset="0"/>
              </a:rPr>
              <a:t>Shared 2</a:t>
            </a:r>
          </a:p>
        </p:txBody>
      </p:sp>
      <p:sp>
        <p:nvSpPr>
          <p:cNvPr id="42" name="Rectangle: Rounded Corners 28">
            <a:extLst>
              <a:ext uri="{FF2B5EF4-FFF2-40B4-BE49-F238E27FC236}">
                <a16:creationId xmlns:a16="http://schemas.microsoft.com/office/drawing/2014/main" id="{B1DC2497-09ED-3140-B703-776B1A426ADF}"/>
              </a:ext>
            </a:extLst>
          </p:cNvPr>
          <p:cNvSpPr/>
          <p:nvPr/>
        </p:nvSpPr>
        <p:spPr>
          <a:xfrm>
            <a:off x="1699549" y="1269862"/>
            <a:ext cx="10262916" cy="391615"/>
          </a:xfrm>
          <a:prstGeom prst="roundRect">
            <a:avLst/>
          </a:prstGeom>
          <a:solidFill>
            <a:schemeClr val="accent6">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867">
                <a:solidFill>
                  <a:srgbClr val="191919"/>
                </a:solidFill>
                <a:latin typeface="HelvNeue Light for IBM"/>
              </a:rPr>
              <a:t>Build and Steady State/</a:t>
            </a:r>
            <a:r>
              <a:rPr lang="en-US" sz="1867" err="1">
                <a:solidFill>
                  <a:srgbClr val="191919"/>
                </a:solidFill>
                <a:latin typeface="HelvNeue Light for IBM"/>
              </a:rPr>
              <a:t>BaU</a:t>
            </a:r>
            <a:r>
              <a:rPr lang="en-US" sz="1867">
                <a:solidFill>
                  <a:srgbClr val="191919"/>
                </a:solidFill>
                <a:latin typeface="HelvNeue Light for IBM"/>
              </a:rPr>
              <a:t> Management</a:t>
            </a:r>
          </a:p>
        </p:txBody>
      </p:sp>
      <p:sp>
        <p:nvSpPr>
          <p:cNvPr id="43" name="Rectangle: Rounded Corners 30">
            <a:extLst>
              <a:ext uri="{FF2B5EF4-FFF2-40B4-BE49-F238E27FC236}">
                <a16:creationId xmlns:a16="http://schemas.microsoft.com/office/drawing/2014/main" id="{583261D6-C74D-3144-B52C-63FB2128DE90}"/>
              </a:ext>
            </a:extLst>
          </p:cNvPr>
          <p:cNvSpPr/>
          <p:nvPr/>
        </p:nvSpPr>
        <p:spPr>
          <a:xfrm>
            <a:off x="10178584" y="3213609"/>
            <a:ext cx="1584609" cy="2507799"/>
          </a:xfrm>
          <a:prstGeom prst="roundRect">
            <a:avLst/>
          </a:prstGeom>
          <a:solidFill>
            <a:srgbClr val="FF0000">
              <a:alpha val="45000"/>
            </a:srgb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fontAlgn="base">
              <a:lnSpc>
                <a:spcPct val="90000"/>
              </a:lnSpc>
              <a:spcBef>
                <a:spcPct val="0"/>
              </a:spcBef>
              <a:spcAft>
                <a:spcPct val="0"/>
              </a:spcAft>
            </a:pPr>
            <a:endParaRPr lang="en-US" sz="2000">
              <a:solidFill>
                <a:srgbClr val="191919"/>
              </a:solidFill>
              <a:latin typeface="HelvNeue Light for IBM"/>
            </a:endParaRPr>
          </a:p>
        </p:txBody>
      </p:sp>
      <p:sp>
        <p:nvSpPr>
          <p:cNvPr id="44" name="Rectangle 43">
            <a:extLst>
              <a:ext uri="{FF2B5EF4-FFF2-40B4-BE49-F238E27FC236}">
                <a16:creationId xmlns:a16="http://schemas.microsoft.com/office/drawing/2014/main" id="{F1055EFF-1984-944E-8D47-A9D118127DB1}"/>
              </a:ext>
            </a:extLst>
          </p:cNvPr>
          <p:cNvSpPr/>
          <p:nvPr/>
        </p:nvSpPr>
        <p:spPr>
          <a:xfrm>
            <a:off x="10289044" y="3363382"/>
            <a:ext cx="1350235" cy="640935"/>
          </a:xfrm>
          <a:prstGeom prst="rect">
            <a:avLst/>
          </a:prstGeom>
          <a:solidFill>
            <a:srgbClr val="F3AF82"/>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Non CACF Ansible Tower Instance</a:t>
            </a:r>
            <a:endParaRPr lang="en-US" sz="1600">
              <a:solidFill>
                <a:srgbClr val="191919"/>
              </a:solidFill>
              <a:latin typeface="HelvNeue Light for IBM"/>
            </a:endParaRPr>
          </a:p>
        </p:txBody>
      </p:sp>
      <p:sp>
        <p:nvSpPr>
          <p:cNvPr id="49" name="Rectangle 48">
            <a:extLst>
              <a:ext uri="{FF2B5EF4-FFF2-40B4-BE49-F238E27FC236}">
                <a16:creationId xmlns:a16="http://schemas.microsoft.com/office/drawing/2014/main" id="{DF1B085E-0D1F-5F47-91B2-04974D265436}"/>
              </a:ext>
            </a:extLst>
          </p:cNvPr>
          <p:cNvSpPr/>
          <p:nvPr/>
        </p:nvSpPr>
        <p:spPr>
          <a:xfrm>
            <a:off x="10289043" y="4936519"/>
            <a:ext cx="1350235" cy="640935"/>
          </a:xfrm>
          <a:prstGeom prst="rect">
            <a:avLst/>
          </a:prstGeom>
          <a:solidFill>
            <a:srgbClr val="F3AF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IBM Cloud/</a:t>
            </a:r>
          </a:p>
          <a:p>
            <a:pPr algn="ctr" defTabSz="1219170" fontAlgn="base">
              <a:lnSpc>
                <a:spcPct val="90000"/>
              </a:lnSpc>
              <a:spcBef>
                <a:spcPct val="0"/>
              </a:spcBef>
              <a:spcAft>
                <a:spcPct val="0"/>
              </a:spcAft>
            </a:pPr>
            <a:r>
              <a:rPr lang="en-US" sz="1200">
                <a:solidFill>
                  <a:srgbClr val="191919"/>
                </a:solidFill>
                <a:latin typeface="HelvNeue Light for IBM"/>
              </a:rPr>
              <a:t>IBM DC/</a:t>
            </a:r>
          </a:p>
          <a:p>
            <a:pPr algn="ctr" defTabSz="1219170" fontAlgn="base">
              <a:lnSpc>
                <a:spcPct val="90000"/>
              </a:lnSpc>
              <a:spcBef>
                <a:spcPct val="0"/>
              </a:spcBef>
              <a:spcAft>
                <a:spcPct val="0"/>
              </a:spcAft>
            </a:pPr>
            <a:r>
              <a:rPr lang="en-US" sz="1200">
                <a:solidFill>
                  <a:srgbClr val="191919"/>
                </a:solidFill>
                <a:latin typeface="HelvNeue Light for IBM"/>
              </a:rPr>
              <a:t>Customer DC</a:t>
            </a:r>
            <a:endParaRPr lang="en-US" sz="1600">
              <a:solidFill>
                <a:srgbClr val="191919"/>
              </a:solidFill>
              <a:latin typeface="HelvNeue Light for IBM"/>
            </a:endParaRPr>
          </a:p>
        </p:txBody>
      </p:sp>
      <p:sp>
        <p:nvSpPr>
          <p:cNvPr id="50" name="Rectangle 49">
            <a:extLst>
              <a:ext uri="{FF2B5EF4-FFF2-40B4-BE49-F238E27FC236}">
                <a16:creationId xmlns:a16="http://schemas.microsoft.com/office/drawing/2014/main" id="{38695F77-34BA-FC46-8768-CF75912B9550}"/>
              </a:ext>
            </a:extLst>
          </p:cNvPr>
          <p:cNvSpPr/>
          <p:nvPr/>
        </p:nvSpPr>
        <p:spPr>
          <a:xfrm>
            <a:off x="10289043" y="4139981"/>
            <a:ext cx="1350235" cy="640935"/>
          </a:xfrm>
          <a:prstGeom prst="rect">
            <a:avLst/>
          </a:prstGeom>
          <a:solidFill>
            <a:srgbClr val="F3AF8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200">
                <a:solidFill>
                  <a:srgbClr val="191919"/>
                </a:solidFill>
                <a:latin typeface="HelvNeue Light for IBM"/>
              </a:rPr>
              <a:t>Non std OCP or VMs</a:t>
            </a:r>
            <a:endParaRPr lang="en-US" sz="1600">
              <a:solidFill>
                <a:srgbClr val="191919"/>
              </a:solidFill>
              <a:latin typeface="HelvNeue Light for IBM"/>
            </a:endParaRPr>
          </a:p>
        </p:txBody>
      </p:sp>
      <p:sp>
        <p:nvSpPr>
          <p:cNvPr id="51" name="Arrow: Down 20">
            <a:extLst>
              <a:ext uri="{FF2B5EF4-FFF2-40B4-BE49-F238E27FC236}">
                <a16:creationId xmlns:a16="http://schemas.microsoft.com/office/drawing/2014/main" id="{634FCEF9-127C-6D4B-8342-59D3AF04C9BC}"/>
              </a:ext>
            </a:extLst>
          </p:cNvPr>
          <p:cNvSpPr/>
          <p:nvPr/>
        </p:nvSpPr>
        <p:spPr>
          <a:xfrm>
            <a:off x="9953739" y="2169672"/>
            <a:ext cx="1866357" cy="763067"/>
          </a:xfrm>
          <a:prstGeom prst="downArrow">
            <a:avLst>
              <a:gd name="adj1" fmla="val 50000"/>
              <a:gd name="adj2" fmla="val 48782"/>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400">
                <a:solidFill>
                  <a:srgbClr val="191919"/>
                </a:solidFill>
                <a:latin typeface="HelvNeue Light for IBM"/>
              </a:rPr>
              <a:t>Account Team</a:t>
            </a:r>
          </a:p>
        </p:txBody>
      </p:sp>
      <p:sp>
        <p:nvSpPr>
          <p:cNvPr id="53" name="TextBox 52">
            <a:extLst>
              <a:ext uri="{FF2B5EF4-FFF2-40B4-BE49-F238E27FC236}">
                <a16:creationId xmlns:a16="http://schemas.microsoft.com/office/drawing/2014/main" id="{B9187931-EC66-A44A-9D29-A073A7529DA5}"/>
              </a:ext>
            </a:extLst>
          </p:cNvPr>
          <p:cNvSpPr txBox="1"/>
          <p:nvPr/>
        </p:nvSpPr>
        <p:spPr>
          <a:xfrm>
            <a:off x="10269123" y="2859147"/>
            <a:ext cx="1414644" cy="313932"/>
          </a:xfrm>
          <a:prstGeom prst="rect">
            <a:avLst/>
          </a:prstGeom>
          <a:noFill/>
        </p:spPr>
        <p:txBody>
          <a:bodyPr wrap="square" rtlCol="0">
            <a:spAutoFit/>
          </a:bodyPr>
          <a:lstStyle/>
          <a:p>
            <a:pPr algn="ctr" defTabSz="1219170" fontAlgn="base">
              <a:lnSpc>
                <a:spcPct val="90000"/>
              </a:lnSpc>
              <a:spcBef>
                <a:spcPct val="0"/>
              </a:spcBef>
              <a:spcAft>
                <a:spcPct val="0"/>
              </a:spcAft>
            </a:pPr>
            <a:r>
              <a:rPr lang="en-GB" sz="1600">
                <a:solidFill>
                  <a:srgbClr val="191919"/>
                </a:solidFill>
                <a:latin typeface="HelvNeue Light for IBM" pitchFamily="34" charset="0"/>
              </a:rPr>
              <a:t>Non Std</a:t>
            </a:r>
          </a:p>
        </p:txBody>
      </p:sp>
      <p:cxnSp>
        <p:nvCxnSpPr>
          <p:cNvPr id="36" name="Straight Connector 35">
            <a:extLst>
              <a:ext uri="{FF2B5EF4-FFF2-40B4-BE49-F238E27FC236}">
                <a16:creationId xmlns:a16="http://schemas.microsoft.com/office/drawing/2014/main" id="{94921A82-786F-A548-9F3A-931E5C4625AC}"/>
              </a:ext>
            </a:extLst>
          </p:cNvPr>
          <p:cNvCxnSpPr>
            <a:cxnSpLocks/>
          </p:cNvCxnSpPr>
          <p:nvPr/>
        </p:nvCxnSpPr>
        <p:spPr bwMode="auto">
          <a:xfrm>
            <a:off x="9855426" y="1070518"/>
            <a:ext cx="15175" cy="4936273"/>
          </a:xfrm>
          <a:prstGeom prst="line">
            <a:avLst/>
          </a:prstGeom>
          <a:noFill/>
          <a:ln w="28575" cap="flat" cmpd="sng" algn="ctr">
            <a:solidFill>
              <a:srgbClr val="FF0000"/>
            </a:solidFill>
            <a:prstDash val="dashDot"/>
            <a:round/>
            <a:headEnd type="none" w="med" len="med"/>
            <a:tailEnd type="none" w="med" len="med"/>
          </a:ln>
          <a:effectLst/>
        </p:spPr>
      </p:cxnSp>
      <p:sp>
        <p:nvSpPr>
          <p:cNvPr id="55" name="Rectangle: Rounded Corners 28">
            <a:extLst>
              <a:ext uri="{FF2B5EF4-FFF2-40B4-BE49-F238E27FC236}">
                <a16:creationId xmlns:a16="http://schemas.microsoft.com/office/drawing/2014/main" id="{9CB50A46-3EC9-CE41-B9D5-5DB2E724EC4D}"/>
              </a:ext>
            </a:extLst>
          </p:cNvPr>
          <p:cNvSpPr/>
          <p:nvPr/>
        </p:nvSpPr>
        <p:spPr>
          <a:xfrm>
            <a:off x="1699549" y="1728967"/>
            <a:ext cx="8098879" cy="391615"/>
          </a:xfrm>
          <a:prstGeom prst="roundRect">
            <a:avLst/>
          </a:prstGeom>
          <a:solidFill>
            <a:schemeClr val="accent5">
              <a:lumMod val="40000"/>
              <a:lumOff val="60000"/>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867">
                <a:solidFill>
                  <a:srgbClr val="191919"/>
                </a:solidFill>
                <a:latin typeface="HelvNeue Light for IBM"/>
              </a:rPr>
              <a:t>Aligned to CACF Standard Architecture &amp; Delivery</a:t>
            </a:r>
          </a:p>
        </p:txBody>
      </p:sp>
      <p:sp>
        <p:nvSpPr>
          <p:cNvPr id="56" name="Rectangle: Rounded Corners 28">
            <a:extLst>
              <a:ext uri="{FF2B5EF4-FFF2-40B4-BE49-F238E27FC236}">
                <a16:creationId xmlns:a16="http://schemas.microsoft.com/office/drawing/2014/main" id="{F4DDEB23-4404-2849-8469-72B8594E65CC}"/>
              </a:ext>
            </a:extLst>
          </p:cNvPr>
          <p:cNvSpPr/>
          <p:nvPr/>
        </p:nvSpPr>
        <p:spPr>
          <a:xfrm>
            <a:off x="9906470" y="1732839"/>
            <a:ext cx="2055993" cy="391615"/>
          </a:xfrm>
          <a:prstGeom prst="roundRect">
            <a:avLst/>
          </a:prstGeom>
          <a:solidFill>
            <a:srgbClr val="FF0000">
              <a:alpha val="4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lnSpc>
                <a:spcPct val="90000"/>
              </a:lnSpc>
              <a:spcBef>
                <a:spcPct val="0"/>
              </a:spcBef>
              <a:spcAft>
                <a:spcPct val="0"/>
              </a:spcAft>
            </a:pPr>
            <a:r>
              <a:rPr lang="en-US" sz="1600">
                <a:solidFill>
                  <a:srgbClr val="191919"/>
                </a:solidFill>
                <a:latin typeface="HelvNeue Light for IBM"/>
              </a:rPr>
              <a:t>Not CACF</a:t>
            </a:r>
          </a:p>
        </p:txBody>
      </p:sp>
      <p:pic>
        <p:nvPicPr>
          <p:cNvPr id="3" name="Picture 2" descr="Logo, company name&#10;&#10;Description automatically generated">
            <a:extLst>
              <a:ext uri="{FF2B5EF4-FFF2-40B4-BE49-F238E27FC236}">
                <a16:creationId xmlns:a16="http://schemas.microsoft.com/office/drawing/2014/main" id="{D177A046-1FC4-8E23-436A-EC63FB2B33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6580" y="42680"/>
            <a:ext cx="1482780" cy="757958"/>
          </a:xfrm>
          <a:prstGeom prst="rect">
            <a:avLst/>
          </a:prstGeom>
        </p:spPr>
      </p:pic>
    </p:spTree>
    <p:extLst>
      <p:ext uri="{BB962C8B-B14F-4D97-AF65-F5344CB8AC3E}">
        <p14:creationId xmlns:p14="http://schemas.microsoft.com/office/powerpoint/2010/main" val="2061945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86230" y="220387"/>
            <a:ext cx="8412673" cy="519456"/>
          </a:xfrm>
        </p:spPr>
        <p:txBody>
          <a:bodyPr lIns="91439" tIns="45719" rIns="91439" bIns="45719">
            <a:normAutofit/>
          </a:bodyPr>
          <a:lstStyle/>
          <a:p>
            <a:pPr lvl="0"/>
            <a:r>
              <a:rPr lang="en-US" sz="2000" b="1" dirty="0">
                <a:solidFill>
                  <a:schemeClr val="tx1"/>
                </a:solidFill>
                <a:latin typeface="IBM Plex Sans" panose="020B0503050203000203" pitchFamily="34" charset="0"/>
              </a:rPr>
              <a:t>Pre-boarding requirements</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11</a:t>
            </a:fld>
            <a:endParaRPr lang="en-IN"/>
          </a:p>
        </p:txBody>
      </p:sp>
      <p:sp>
        <p:nvSpPr>
          <p:cNvPr id="7" name="TextBox 6">
            <a:extLst>
              <a:ext uri="{FF2B5EF4-FFF2-40B4-BE49-F238E27FC236}">
                <a16:creationId xmlns:a16="http://schemas.microsoft.com/office/drawing/2014/main" id="{D9116BB1-A2D2-353D-2AA7-38FD04587375}"/>
              </a:ext>
            </a:extLst>
          </p:cNvPr>
          <p:cNvSpPr txBox="1"/>
          <p:nvPr/>
        </p:nvSpPr>
        <p:spPr>
          <a:xfrm>
            <a:off x="938717" y="3105834"/>
            <a:ext cx="2092624" cy="646331"/>
          </a:xfrm>
          <a:prstGeom prst="rect">
            <a:avLst/>
          </a:prstGeom>
          <a:noFill/>
        </p:spPr>
        <p:txBody>
          <a:bodyPr wrap="none" rtlCol="0">
            <a:spAutoFit/>
          </a:bodyPr>
          <a:lstStyle/>
          <a:p>
            <a:pPr marL="285750" indent="-285750" algn="l" rtl="0" eaLnBrk="1" fontAlgn="t" latinLnBrk="0" hangingPunct="1">
              <a:spcBef>
                <a:spcPts val="0"/>
              </a:spcBef>
              <a:spcAft>
                <a:spcPts val="0"/>
              </a:spcAft>
              <a:buFont typeface="Wingdings" panose="05000000000000000000" pitchFamily="2" charset="2"/>
              <a:buChar char="Ø"/>
            </a:pPr>
            <a:r>
              <a:rPr lang="en-IN" sz="1800" b="1" i="0" u="none" strike="noStrike" kern="1200" dirty="0">
                <a:solidFill>
                  <a:srgbClr val="FFFFFF"/>
                </a:solidFill>
                <a:effectLst/>
                <a:latin typeface="Calibri" panose="020F0502020204030204" pitchFamily="34" charset="0"/>
              </a:rPr>
              <a:t>A GUI dashboard</a:t>
            </a:r>
            <a:endParaRPr lang="en-IN" sz="1800" b="0" i="0" u="none" strike="noStrike" dirty="0">
              <a:effectLst/>
              <a:latin typeface="Arial" panose="020B0604020202020204" pitchFamily="34" charset="0"/>
            </a:endParaRPr>
          </a:p>
          <a:p>
            <a:endParaRPr lang="en-IN" dirty="0"/>
          </a:p>
        </p:txBody>
      </p:sp>
      <p:sp>
        <p:nvSpPr>
          <p:cNvPr id="3" name="Rectangle 1">
            <a:extLst>
              <a:ext uri="{FF2B5EF4-FFF2-40B4-BE49-F238E27FC236}">
                <a16:creationId xmlns:a16="http://schemas.microsoft.com/office/drawing/2014/main" id="{6941A6C2-7102-5CE3-9475-CF253CA8D318}"/>
              </a:ext>
            </a:extLst>
          </p:cNvPr>
          <p:cNvSpPr>
            <a:spLocks noChangeArrowheads="1"/>
          </p:cNvSpPr>
          <p:nvPr/>
        </p:nvSpPr>
        <p:spPr bwMode="auto">
          <a:xfrm>
            <a:off x="486230" y="1074723"/>
            <a:ext cx="454372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3"/>
              </a:rPr>
              <a:t>Overview</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4"/>
              </a:rPr>
              <a:t>In scope Supported Platforms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5"/>
              </a:rPr>
              <a:t>Account GitHub Organization</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6"/>
              </a:rPr>
              <a:t>Managed Endpoints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7"/>
              </a:rPr>
              <a:t>Jump Hosts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8"/>
              </a:rPr>
              <a:t>Credentials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9"/>
              </a:rPr>
              <a:t>Infrastructure</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10"/>
              </a:rPr>
              <a:t>Network</a:t>
            </a:r>
            <a:r>
              <a:rPr kumimoji="0" lang="en-US" altLang="en-US" sz="1800" b="0" i="0" u="none" strike="noStrike" cap="none" normalizeH="0" baseline="0" dirty="0">
                <a:ln>
                  <a:noFill/>
                </a:ln>
                <a:solidFill>
                  <a:schemeClr val="tx1"/>
                </a:solidFill>
                <a:effectLst/>
                <a:latin typeface="Arial" panose="020B0604020202020204" pitchFamily="34" charset="0"/>
              </a:rPr>
              <a:t>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11"/>
              </a:rPr>
              <a:t>Integrations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hlinkClick r:id="rId12"/>
              </a:rPr>
              <a:t>Education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248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2370289-1017-40C1-BBC3-6AA03B3A56F0}"/>
              </a:ext>
            </a:extLst>
          </p:cNvPr>
          <p:cNvSpPr>
            <a:spLocks noGrp="1"/>
          </p:cNvSpPr>
          <p:nvPr>
            <p:ph type="ctrTitle"/>
          </p:nvPr>
        </p:nvSpPr>
        <p:spPr>
          <a:xfrm>
            <a:off x="609597" y="2093859"/>
            <a:ext cx="10667996" cy="1920403"/>
          </a:xfrm>
        </p:spPr>
        <p:txBody>
          <a:bodyPr vert="horz" wrap="square" lIns="0" tIns="56771" rIns="109180" bIns="56771" numCol="1" rtlCol="0" anchor="b" anchorCtr="0" compatLnSpc="1">
            <a:prstTxWarp prst="textNoShape">
              <a:avLst/>
            </a:prstTxWarp>
            <a:spAutoFit/>
          </a:bodyPr>
          <a:lstStyle/>
          <a:p>
            <a:pPr lvl="0" algn="ctr">
              <a:lnSpc>
                <a:spcPct val="100000"/>
              </a:lnSpc>
              <a:buNone/>
              <a:defRPr/>
            </a:pPr>
            <a:r>
              <a:rPr lang="en-US" sz="5867" kern="0">
                <a:latin typeface="IBM Plex Sans"/>
                <a:ea typeface="IBM Plex Sans" charset="0"/>
                <a:cs typeface="IBM Plex Sans" charset="0"/>
                <a:sym typeface="Gill Sans" pitchFamily="34" charset="0"/>
              </a:rPr>
              <a:t>Continuous Engineering</a:t>
            </a:r>
            <a:br>
              <a:rPr lang="en-US" sz="5867">
                <a:latin typeface="IBM Plex Sans"/>
              </a:rPr>
            </a:br>
            <a:endParaRPr lang="en-US" sz="5867">
              <a:latin typeface="IBM Plex Sans"/>
            </a:endParaRPr>
          </a:p>
        </p:txBody>
      </p:sp>
      <p:sp>
        <p:nvSpPr>
          <p:cNvPr id="8194" name="Subtitle 31">
            <a:extLst>
              <a:ext uri="{FF2B5EF4-FFF2-40B4-BE49-F238E27FC236}">
                <a16:creationId xmlns:a16="http://schemas.microsoft.com/office/drawing/2014/main" id="{A148A70E-E35F-714A-B33A-22DB77B46067}"/>
              </a:ext>
            </a:extLst>
          </p:cNvPr>
          <p:cNvSpPr txBox="1">
            <a:spLocks noChangeArrowheads="1"/>
          </p:cNvSpPr>
          <p:nvPr/>
        </p:nvSpPr>
        <p:spPr bwMode="auto">
          <a:xfrm>
            <a:off x="1828798" y="4989510"/>
            <a:ext cx="4019547" cy="74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0" rIns="0" bIns="45720"/>
          <a:lstStyle/>
          <a:p>
            <a:pPr marL="0" lvl="0" defTabSz="914377">
              <a:lnSpc>
                <a:spcPct val="100000"/>
              </a:lnSpc>
              <a:spcBef>
                <a:spcPct val="20000"/>
              </a:spcBef>
              <a:buNone/>
              <a:defRPr/>
            </a:pPr>
            <a:endParaRPr lang="en-IN" altLang="en-US" sz="900" b="1">
              <a:solidFill>
                <a:srgbClr val="FFFFFF"/>
              </a:solidFill>
              <a:latin typeface="Open Sans"/>
              <a:cs typeface="Arial" panose="020B0604020202020204" pitchFamily="34" charset="0"/>
            </a:endParaRPr>
          </a:p>
        </p:txBody>
      </p:sp>
      <p:sp>
        <p:nvSpPr>
          <p:cNvPr id="3" name="Slide Number Placeholder 2">
            <a:extLst>
              <a:ext uri="{FF2B5EF4-FFF2-40B4-BE49-F238E27FC236}">
                <a16:creationId xmlns:a16="http://schemas.microsoft.com/office/drawing/2014/main" id="{F29033E7-0373-4E6A-A1DD-D08D051D80F9}"/>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12</a:t>
            </a:fld>
            <a:endParaRPr lang="en-IN"/>
          </a:p>
        </p:txBody>
      </p:sp>
    </p:spTree>
    <p:extLst>
      <p:ext uri="{BB962C8B-B14F-4D97-AF65-F5344CB8AC3E}">
        <p14:creationId xmlns:p14="http://schemas.microsoft.com/office/powerpoint/2010/main" val="3489248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C562A4-E1A0-4DAA-B480-717B6FEE4454}"/>
              </a:ext>
            </a:extLst>
          </p:cNvPr>
          <p:cNvSpPr>
            <a:spLocks noGrp="1"/>
          </p:cNvSpPr>
          <p:nvPr>
            <p:ph type="title"/>
          </p:nvPr>
        </p:nvSpPr>
        <p:spPr/>
        <p:txBody>
          <a:bodyPr/>
          <a:lstStyle/>
          <a:p>
            <a:r>
              <a:rPr lang="en-US"/>
              <a:t>Community Model - Governing Principles</a:t>
            </a:r>
            <a:endParaRPr lang="en-NL"/>
          </a:p>
        </p:txBody>
      </p:sp>
      <p:sp>
        <p:nvSpPr>
          <p:cNvPr id="4" name="Slide Number Placeholder 3">
            <a:extLst>
              <a:ext uri="{FF2B5EF4-FFF2-40B4-BE49-F238E27FC236}">
                <a16:creationId xmlns:a16="http://schemas.microsoft.com/office/drawing/2014/main" id="{569B7DAF-D2AE-469E-83F1-36CF3BA20481}"/>
              </a:ext>
            </a:extLst>
          </p:cNvPr>
          <p:cNvSpPr>
            <a:spLocks noGrp="1"/>
          </p:cNvSpPr>
          <p:nvPr>
            <p:ph type="sldNum" sz="quarter" idx="4"/>
          </p:nvPr>
        </p:nvSpPr>
        <p:spPr/>
        <p:txBody>
          <a:bodyPr/>
          <a:lstStyle/>
          <a:p>
            <a:pPr defTabSz="914363">
              <a:defRPr/>
            </a:pPr>
            <a:fld id="{DFE30EA9-021E-CE41-BE5C-3C45879FFBE5}" type="slidenum">
              <a:rPr lang="en-NL">
                <a:solidFill>
                  <a:srgbClr val="175D8D"/>
                </a:solidFill>
                <a:latin typeface="Calibri" panose="020F0502020204030204"/>
              </a:rPr>
              <a:pPr defTabSz="914363">
                <a:defRPr/>
              </a:pPr>
              <a:t>13</a:t>
            </a:fld>
            <a:endParaRPr lang="en-NL">
              <a:solidFill>
                <a:srgbClr val="175D8D"/>
              </a:solidFill>
              <a:latin typeface="Calibri" panose="020F0502020204030204"/>
            </a:endParaRPr>
          </a:p>
        </p:txBody>
      </p:sp>
      <p:sp>
        <p:nvSpPr>
          <p:cNvPr id="20" name="Content Placeholder 1">
            <a:extLst>
              <a:ext uri="{FF2B5EF4-FFF2-40B4-BE49-F238E27FC236}">
                <a16:creationId xmlns:a16="http://schemas.microsoft.com/office/drawing/2014/main" id="{14D5D7F3-D6E2-419C-9975-9CBB4C4CEBED}"/>
              </a:ext>
            </a:extLst>
          </p:cNvPr>
          <p:cNvSpPr>
            <a:spLocks noGrp="1"/>
          </p:cNvSpPr>
          <p:nvPr>
            <p:ph idx="1"/>
          </p:nvPr>
        </p:nvSpPr>
        <p:spPr>
          <a:xfrm>
            <a:off x="500944" y="1123949"/>
            <a:ext cx="6819900" cy="4876801"/>
          </a:xfrm>
          <a:noFill/>
          <a:ln>
            <a:noFill/>
          </a:ln>
          <a:effectLst>
            <a:glow rad="228600">
              <a:schemeClr val="accent1">
                <a:satMod val="175000"/>
                <a:alpha val="40000"/>
              </a:schemeClr>
            </a:glow>
          </a:effectLst>
          <a:scene3d>
            <a:camera prst="orthographicFront"/>
            <a:lightRig rig="threePt" dir="t"/>
          </a:scene3d>
          <a:sp3d>
            <a:bevelT/>
          </a:sp3d>
        </p:spPr>
        <p:txBody>
          <a:bodyPr anchor="ctr">
            <a:noAutofit/>
          </a:bodyPr>
          <a:lstStyle/>
          <a:p>
            <a:pPr marL="285739" indent="-285739">
              <a:spcAft>
                <a:spcPts val="417"/>
              </a:spcAft>
              <a:buFont typeface="Wingdings" panose="05000000000000000000" pitchFamily="2" charset="2"/>
              <a:buChar char="§"/>
            </a:pPr>
            <a:r>
              <a:rPr lang="en-US" sz="1917" dirty="0">
                <a:latin typeface="IBM Plex Sans" panose="020B0503050203000203" pitchFamily="34" charset="0"/>
              </a:rPr>
              <a:t>Platform - </a:t>
            </a:r>
            <a:r>
              <a:rPr lang="en-US" sz="1667" dirty="0">
                <a:latin typeface="IBM Plex Sans" panose="020B0503050203000203" pitchFamily="34" charset="0"/>
              </a:rPr>
              <a:t>Available to everyone @Kyndryl. Easy access to solutions and ideas.</a:t>
            </a:r>
          </a:p>
          <a:p>
            <a:pPr marL="285739" indent="-285739">
              <a:spcAft>
                <a:spcPts val="417"/>
              </a:spcAft>
              <a:buFont typeface="Wingdings" panose="05000000000000000000" pitchFamily="2" charset="2"/>
              <a:buChar char="§"/>
            </a:pPr>
            <a:r>
              <a:rPr lang="en-US" sz="1917" dirty="0">
                <a:latin typeface="IBM Plex Sans" panose="020B0503050203000203" pitchFamily="34" charset="0"/>
              </a:rPr>
              <a:t>Best Practices – </a:t>
            </a:r>
            <a:r>
              <a:rPr lang="en-US" sz="1667" dirty="0">
                <a:latin typeface="IBM Plex Sans" panose="020B0503050203000203" pitchFamily="34" charset="0"/>
              </a:rPr>
              <a:t>Coding, testing, open-source licensing recommendations and more.</a:t>
            </a:r>
          </a:p>
          <a:p>
            <a:pPr marL="285739" indent="-285739">
              <a:spcAft>
                <a:spcPts val="417"/>
              </a:spcAft>
              <a:buFont typeface="Wingdings" panose="05000000000000000000" pitchFamily="2" charset="2"/>
              <a:buChar char="§"/>
            </a:pPr>
            <a:r>
              <a:rPr lang="en-US" sz="1917" dirty="0">
                <a:latin typeface="IBM Plex Sans" panose="020B0503050203000203" pitchFamily="34" charset="0"/>
              </a:rPr>
              <a:t>Content Driven by the crowd - </a:t>
            </a:r>
            <a:r>
              <a:rPr lang="en-US" sz="1667" dirty="0">
                <a:latin typeface="IBM Plex Sans" panose="020B0503050203000203" pitchFamily="34" charset="0"/>
              </a:rPr>
              <a:t>Any asset can be part of the platform; code curation is offered.</a:t>
            </a:r>
          </a:p>
          <a:p>
            <a:pPr marL="285739" indent="-285739">
              <a:spcAft>
                <a:spcPts val="417"/>
              </a:spcAft>
              <a:buFont typeface="Wingdings" panose="05000000000000000000" pitchFamily="2" charset="2"/>
              <a:buChar char="§"/>
            </a:pPr>
            <a:r>
              <a:rPr lang="en-US" sz="1917" dirty="0">
                <a:latin typeface="IBM Plex Sans" panose="020B0503050203000203" pitchFamily="34" charset="0"/>
              </a:rPr>
              <a:t>Controlled Execution - </a:t>
            </a:r>
            <a:r>
              <a:rPr lang="en-US" sz="1667" dirty="0">
                <a:latin typeface="IBM Plex Sans" panose="020B0503050203000203" pitchFamily="34" charset="0"/>
              </a:rPr>
              <a:t>Accounts will determine what automation they will deploy via Ansible Tower RBAC model</a:t>
            </a:r>
            <a:r>
              <a:rPr lang="en-US" sz="1917" dirty="0">
                <a:latin typeface="IBM Plex Sans" panose="020B0503050203000203" pitchFamily="34" charset="0"/>
              </a:rPr>
              <a:t>.</a:t>
            </a:r>
          </a:p>
          <a:p>
            <a:pPr marL="285739" indent="-285739">
              <a:spcAft>
                <a:spcPts val="417"/>
              </a:spcAft>
              <a:buFont typeface="Wingdings" panose="05000000000000000000" pitchFamily="2" charset="2"/>
              <a:buChar char="§"/>
            </a:pPr>
            <a:r>
              <a:rPr lang="en-US" sz="1917" dirty="0">
                <a:latin typeface="IBM Plex Sans" panose="020B0503050203000203" pitchFamily="34" charset="0"/>
              </a:rPr>
              <a:t>Enable Community – </a:t>
            </a:r>
            <a:r>
              <a:rPr lang="en-US" sz="1667" dirty="0">
                <a:latin typeface="IBM Plex Sans" panose="020B0503050203000203" pitchFamily="34" charset="0"/>
              </a:rPr>
              <a:t>Role based learning plans, targeted buddy programs, hackathons, structured recognition (cash, badges, </a:t>
            </a:r>
            <a:r>
              <a:rPr lang="en-US" sz="1667" dirty="0" err="1">
                <a:latin typeface="IBM Plex Sans" panose="020B0503050203000203" pitchFamily="34" charset="0"/>
              </a:rPr>
              <a:t>etc</a:t>
            </a:r>
            <a:r>
              <a:rPr lang="en-US" sz="1667" dirty="0">
                <a:latin typeface="IBM Plex Sans" panose="020B0503050203000203" pitchFamily="34" charset="0"/>
              </a:rPr>
              <a:t>)</a:t>
            </a:r>
          </a:p>
          <a:p>
            <a:pPr marL="285739" indent="-285739">
              <a:spcAft>
                <a:spcPts val="417"/>
              </a:spcAft>
              <a:buFont typeface="Wingdings" panose="05000000000000000000" pitchFamily="2" charset="2"/>
              <a:buChar char="§"/>
            </a:pPr>
            <a:r>
              <a:rPr lang="en-US" sz="1917" dirty="0">
                <a:latin typeface="IBM Plex Sans" panose="020B0503050203000203" pitchFamily="34" charset="0"/>
              </a:rPr>
              <a:t>Engage Community – E</a:t>
            </a:r>
            <a:r>
              <a:rPr lang="en-US" sz="1667" dirty="0">
                <a:latin typeface="IBM Plex Sans" panose="020B0503050203000203" pitchFamily="34" charset="0"/>
              </a:rPr>
              <a:t>xtended community base, Invent it only once and distribute it globally</a:t>
            </a:r>
          </a:p>
        </p:txBody>
      </p:sp>
      <p:graphicFrame>
        <p:nvGraphicFramePr>
          <p:cNvPr id="24" name="Diagram 23">
            <a:extLst>
              <a:ext uri="{FF2B5EF4-FFF2-40B4-BE49-F238E27FC236}">
                <a16:creationId xmlns:a16="http://schemas.microsoft.com/office/drawing/2014/main" id="{183B1A5D-7621-47E1-8024-71483F938251}"/>
              </a:ext>
            </a:extLst>
          </p:cNvPr>
          <p:cNvGraphicFramePr/>
          <p:nvPr/>
        </p:nvGraphicFramePr>
        <p:xfrm>
          <a:off x="7581900" y="1981199"/>
          <a:ext cx="4283112" cy="31623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F83ABA00-5494-47C4-A6F6-957099F26894}"/>
              </a:ext>
            </a:extLst>
          </p:cNvPr>
          <p:cNvSpPr/>
          <p:nvPr/>
        </p:nvSpPr>
        <p:spPr>
          <a:xfrm>
            <a:off x="371047" y="6113766"/>
            <a:ext cx="4122890" cy="271934"/>
          </a:xfrm>
          <a:prstGeom prst="rect">
            <a:avLst/>
          </a:prstGeom>
        </p:spPr>
        <p:txBody>
          <a:bodyPr wrap="square">
            <a:spAutoFit/>
          </a:bodyPr>
          <a:lstStyle/>
          <a:p>
            <a:pPr algn="r" defTabSz="914363">
              <a:spcAft>
                <a:spcPts val="417"/>
              </a:spcAft>
            </a:pPr>
            <a:r>
              <a:rPr lang="en-US" sz="1167" dirty="0">
                <a:solidFill>
                  <a:srgbClr val="191919"/>
                </a:solidFill>
                <a:latin typeface="IBM Plex Sans" panose="020B0503050203000203" pitchFamily="34" charset="0"/>
                <a:hlinkClick r:id="rId7"/>
              </a:rPr>
              <a:t>https://pages.github.ibm.com/Continuous-Engineering/</a:t>
            </a:r>
            <a:endParaRPr lang="en-US" sz="1167" dirty="0">
              <a:solidFill>
                <a:srgbClr val="191919"/>
              </a:solidFill>
              <a:latin typeface="IBM Plex Sans" panose="020B0503050203000203" pitchFamily="34" charset="0"/>
            </a:endParaRPr>
          </a:p>
        </p:txBody>
      </p:sp>
      <p:sp>
        <p:nvSpPr>
          <p:cNvPr id="10" name="Rectangle 9">
            <a:extLst>
              <a:ext uri="{FF2B5EF4-FFF2-40B4-BE49-F238E27FC236}">
                <a16:creationId xmlns:a16="http://schemas.microsoft.com/office/drawing/2014/main" id="{CB5F96E9-E8D9-4709-A49D-252DAD420794}"/>
              </a:ext>
            </a:extLst>
          </p:cNvPr>
          <p:cNvSpPr/>
          <p:nvPr/>
        </p:nvSpPr>
        <p:spPr>
          <a:xfrm>
            <a:off x="5277707" y="6142848"/>
            <a:ext cx="2983509" cy="246221"/>
          </a:xfrm>
          <a:prstGeom prst="rect">
            <a:avLst/>
          </a:prstGeom>
        </p:spPr>
        <p:txBody>
          <a:bodyPr wrap="none">
            <a:spAutoFit/>
          </a:bodyPr>
          <a:lstStyle/>
          <a:p>
            <a:pPr defTabSz="914363">
              <a:spcAft>
                <a:spcPts val="417"/>
              </a:spcAft>
            </a:pPr>
            <a:r>
              <a:rPr lang="en-US" sz="1000">
                <a:solidFill>
                  <a:srgbClr val="191919"/>
                </a:solidFill>
                <a:latin typeface="IBM Plex Sans" panose="020B0503050203000203" pitchFamily="34" charset="0"/>
                <a:hlinkClick r:id="rId8"/>
              </a:rPr>
              <a:t>https://ibm-hcs.slack.com/archives/CJHFT0U67</a:t>
            </a:r>
            <a:endParaRPr lang="en-US" sz="1000">
              <a:solidFill>
                <a:srgbClr val="191919"/>
              </a:solidFill>
              <a:latin typeface="IBM Plex Sans" panose="020B0503050203000203" pitchFamily="34" charset="0"/>
            </a:endParaRPr>
          </a:p>
        </p:txBody>
      </p:sp>
      <p:sp>
        <p:nvSpPr>
          <p:cNvPr id="27" name="Rectangle 26">
            <a:extLst>
              <a:ext uri="{FF2B5EF4-FFF2-40B4-BE49-F238E27FC236}">
                <a16:creationId xmlns:a16="http://schemas.microsoft.com/office/drawing/2014/main" id="{6706254A-2252-4F55-AA6F-B5E934EA0049}"/>
              </a:ext>
            </a:extLst>
          </p:cNvPr>
          <p:cNvSpPr/>
          <p:nvPr/>
        </p:nvSpPr>
        <p:spPr>
          <a:xfrm>
            <a:off x="4437693" y="6112413"/>
            <a:ext cx="1085018" cy="291701"/>
          </a:xfrm>
          <a:prstGeom prst="rect">
            <a:avLst/>
          </a:prstGeom>
          <a:no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3"/>
            <a:r>
              <a:rPr lang="en-IN" sz="1000" b="1">
                <a:solidFill>
                  <a:srgbClr val="191919"/>
                </a:solidFill>
                <a:latin typeface="IBM Plex Sans" panose="020B0503050203000203" pitchFamily="34" charset="0"/>
              </a:rPr>
              <a:t>CE Slack</a:t>
            </a:r>
          </a:p>
        </p:txBody>
      </p:sp>
      <p:sp>
        <p:nvSpPr>
          <p:cNvPr id="28" name="Rectangle 27">
            <a:extLst>
              <a:ext uri="{FF2B5EF4-FFF2-40B4-BE49-F238E27FC236}">
                <a16:creationId xmlns:a16="http://schemas.microsoft.com/office/drawing/2014/main" id="{91C15489-16D6-454A-AD41-9E957B1ECF67}"/>
              </a:ext>
            </a:extLst>
          </p:cNvPr>
          <p:cNvSpPr/>
          <p:nvPr/>
        </p:nvSpPr>
        <p:spPr>
          <a:xfrm>
            <a:off x="8245699" y="6110230"/>
            <a:ext cx="1085018" cy="291701"/>
          </a:xfrm>
          <a:prstGeom prst="rect">
            <a:avLst/>
          </a:prstGeom>
          <a:no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3"/>
            <a:r>
              <a:rPr lang="en-IN" sz="1000" b="1">
                <a:solidFill>
                  <a:srgbClr val="191919"/>
                </a:solidFill>
                <a:latin typeface="IBM Plex Sans" panose="020B0503050203000203" pitchFamily="34" charset="0"/>
              </a:rPr>
              <a:t>#guild-ansible</a:t>
            </a:r>
          </a:p>
        </p:txBody>
      </p:sp>
      <p:sp>
        <p:nvSpPr>
          <p:cNvPr id="12" name="Rectangle 11">
            <a:extLst>
              <a:ext uri="{FF2B5EF4-FFF2-40B4-BE49-F238E27FC236}">
                <a16:creationId xmlns:a16="http://schemas.microsoft.com/office/drawing/2014/main" id="{00868403-705F-489C-BE7F-B5682373CBFF}"/>
              </a:ext>
            </a:extLst>
          </p:cNvPr>
          <p:cNvSpPr/>
          <p:nvPr/>
        </p:nvSpPr>
        <p:spPr>
          <a:xfrm>
            <a:off x="9190071" y="6122838"/>
            <a:ext cx="2948243" cy="246221"/>
          </a:xfrm>
          <a:prstGeom prst="rect">
            <a:avLst/>
          </a:prstGeom>
        </p:spPr>
        <p:txBody>
          <a:bodyPr wrap="none">
            <a:spAutoFit/>
          </a:bodyPr>
          <a:lstStyle/>
          <a:p>
            <a:pPr defTabSz="914363">
              <a:spcAft>
                <a:spcPts val="417"/>
              </a:spcAft>
            </a:pPr>
            <a:r>
              <a:rPr lang="en-US" sz="1000" dirty="0">
                <a:solidFill>
                  <a:srgbClr val="191919"/>
                </a:solidFill>
                <a:latin typeface="IBM Plex Sans" panose="020B0503050203000203" pitchFamily="34" charset="0"/>
                <a:hlinkClick r:id="rId9"/>
              </a:rPr>
              <a:t>https://ibm-hcs.slack.com/archives/CEXS8JF4J</a:t>
            </a:r>
            <a:endParaRPr lang="en-US" sz="1000" dirty="0">
              <a:solidFill>
                <a:srgbClr val="191919"/>
              </a:solidFill>
              <a:latin typeface="IBM Plex Sans" panose="020B0503050203000203" pitchFamily="34" charset="0"/>
            </a:endParaRPr>
          </a:p>
        </p:txBody>
      </p:sp>
    </p:spTree>
    <p:extLst>
      <p:ext uri="{BB962C8B-B14F-4D97-AF65-F5344CB8AC3E}">
        <p14:creationId xmlns:p14="http://schemas.microsoft.com/office/powerpoint/2010/main" val="383528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drawing of a cartoon character&#10;&#10;Description automatically generated">
            <a:extLst>
              <a:ext uri="{FF2B5EF4-FFF2-40B4-BE49-F238E27FC236}">
                <a16:creationId xmlns:a16="http://schemas.microsoft.com/office/drawing/2014/main" id="{1C695753-750F-4ACF-B11D-8BAC9B2B25B2}"/>
              </a:ext>
            </a:extLst>
          </p:cNvPr>
          <p:cNvPicPr>
            <a:picLocks noChangeAspect="1"/>
          </p:cNvPicPr>
          <p:nvPr/>
        </p:nvPicPr>
        <p:blipFill>
          <a:blip r:embed="rId2"/>
          <a:stretch>
            <a:fillRect/>
          </a:stretch>
        </p:blipFill>
        <p:spPr>
          <a:xfrm rot="21045014">
            <a:off x="9389196" y="887334"/>
            <a:ext cx="1439622" cy="1079717"/>
          </a:xfrm>
          <a:prstGeom prst="rect">
            <a:avLst/>
          </a:prstGeom>
        </p:spPr>
      </p:pic>
      <p:pic>
        <p:nvPicPr>
          <p:cNvPr id="32" name="Picture 31" descr="A picture containing man, woman&#10;&#10;Description automatically generated">
            <a:extLst>
              <a:ext uri="{FF2B5EF4-FFF2-40B4-BE49-F238E27FC236}">
                <a16:creationId xmlns:a16="http://schemas.microsoft.com/office/drawing/2014/main" id="{3618BDC4-2620-4AD4-A918-F403ED4216F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030744" y="1311125"/>
            <a:ext cx="947575" cy="1421363"/>
          </a:xfrm>
          <a:prstGeom prst="rect">
            <a:avLst/>
          </a:prstGeom>
        </p:spPr>
      </p:pic>
      <p:pic>
        <p:nvPicPr>
          <p:cNvPr id="19" name="Picture 18" descr="A picture containing sitting, holding, white&#10;&#10;Description automatically generated">
            <a:extLst>
              <a:ext uri="{FF2B5EF4-FFF2-40B4-BE49-F238E27FC236}">
                <a16:creationId xmlns:a16="http://schemas.microsoft.com/office/drawing/2014/main" id="{093F01ED-E738-46E9-A911-275F0B23341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rot="169668">
            <a:off x="234985" y="2503341"/>
            <a:ext cx="1518220" cy="1518220"/>
          </a:xfrm>
          <a:prstGeom prst="rect">
            <a:avLst/>
          </a:prstGeom>
        </p:spPr>
      </p:pic>
      <p:sp>
        <p:nvSpPr>
          <p:cNvPr id="3" name="Title 2">
            <a:extLst>
              <a:ext uri="{FF2B5EF4-FFF2-40B4-BE49-F238E27FC236}">
                <a16:creationId xmlns:a16="http://schemas.microsoft.com/office/drawing/2014/main" id="{D7C562A4-E1A0-4DAA-B480-717B6FEE4454}"/>
              </a:ext>
            </a:extLst>
          </p:cNvPr>
          <p:cNvSpPr>
            <a:spLocks noGrp="1"/>
          </p:cNvSpPr>
          <p:nvPr>
            <p:ph type="title"/>
          </p:nvPr>
        </p:nvSpPr>
        <p:spPr/>
        <p:txBody>
          <a:bodyPr/>
          <a:lstStyle/>
          <a:p>
            <a:r>
              <a:rPr lang="en-US"/>
              <a:t>Continuous Engineering Journey</a:t>
            </a:r>
            <a:endParaRPr lang="en-NL"/>
          </a:p>
        </p:txBody>
      </p:sp>
      <p:sp>
        <p:nvSpPr>
          <p:cNvPr id="4" name="Slide Number Placeholder 3">
            <a:extLst>
              <a:ext uri="{FF2B5EF4-FFF2-40B4-BE49-F238E27FC236}">
                <a16:creationId xmlns:a16="http://schemas.microsoft.com/office/drawing/2014/main" id="{569B7DAF-D2AE-469E-83F1-36CF3BA20481}"/>
              </a:ext>
            </a:extLst>
          </p:cNvPr>
          <p:cNvSpPr>
            <a:spLocks noGrp="1"/>
          </p:cNvSpPr>
          <p:nvPr>
            <p:ph type="sldNum" sz="quarter" idx="4"/>
          </p:nvPr>
        </p:nvSpPr>
        <p:spPr/>
        <p:txBody>
          <a:bodyPr/>
          <a:lstStyle/>
          <a:p>
            <a:pPr defTabSz="914363">
              <a:defRPr/>
            </a:pPr>
            <a:fld id="{DFE30EA9-021E-CE41-BE5C-3C45879FFBE5}" type="slidenum">
              <a:rPr lang="en-NL">
                <a:solidFill>
                  <a:srgbClr val="175D8D"/>
                </a:solidFill>
                <a:latin typeface="Calibri" panose="020F0502020204030204"/>
              </a:rPr>
              <a:pPr defTabSz="914363">
                <a:defRPr/>
              </a:pPr>
              <a:t>14</a:t>
            </a:fld>
            <a:endParaRPr lang="en-NL">
              <a:solidFill>
                <a:srgbClr val="175D8D"/>
              </a:solidFill>
              <a:latin typeface="Calibri" panose="020F0502020204030204"/>
            </a:endParaRPr>
          </a:p>
        </p:txBody>
      </p:sp>
      <p:sp>
        <p:nvSpPr>
          <p:cNvPr id="13" name="Rectangle 12">
            <a:extLst>
              <a:ext uri="{FF2B5EF4-FFF2-40B4-BE49-F238E27FC236}">
                <a16:creationId xmlns:a16="http://schemas.microsoft.com/office/drawing/2014/main" id="{7CF6C2E9-72E5-46A0-B4F5-9FA78A07EE09}"/>
              </a:ext>
            </a:extLst>
          </p:cNvPr>
          <p:cNvSpPr/>
          <p:nvPr/>
        </p:nvSpPr>
        <p:spPr>
          <a:xfrm>
            <a:off x="496393" y="4610100"/>
            <a:ext cx="2659990" cy="1938992"/>
          </a:xfrm>
          <a:prstGeom prst="rect">
            <a:avLst/>
          </a:prstGeom>
          <a:solidFill>
            <a:srgbClr val="E0DDD9"/>
          </a:solidFill>
          <a:effectLst>
            <a:glow rad="63500">
              <a:schemeClr val="accent2">
                <a:satMod val="175000"/>
                <a:alpha val="40000"/>
              </a:schemeClr>
            </a:glow>
            <a:softEdge rad="31750"/>
          </a:effectLst>
        </p:spPr>
        <p:txBody>
          <a:bodyPr wrap="square">
            <a:spAutoFit/>
          </a:bodyPr>
          <a:lstStyle/>
          <a:p>
            <a:pPr algn="ctr" defTabSz="914327">
              <a:defRPr/>
            </a:pPr>
            <a:r>
              <a:rPr lang="en-US" sz="1000" b="1">
                <a:solidFill>
                  <a:srgbClr val="000000"/>
                </a:solidFill>
                <a:latin typeface="IBM Plex Sans" panose="020B0503050203000203" pitchFamily="34" charset="0"/>
                <a:cs typeface="Times New Roman" panose="02020603050405020304" pitchFamily="18" charset="0"/>
              </a:rPr>
              <a:t>Where are we? - Legacy</a:t>
            </a:r>
          </a:p>
          <a:p>
            <a:pPr marL="142863" indent="-142863" defTabSz="914327">
              <a:spcAft>
                <a:spcPts val="300"/>
              </a:spcAft>
              <a:buFont typeface="Arial" panose="020B0604020202020204" pitchFamily="34" charset="0"/>
              <a:buChar char="•"/>
              <a:defRPr/>
            </a:pPr>
            <a:endParaRPr lang="en-US" sz="1000" b="1">
              <a:solidFill>
                <a:srgbClr val="000000"/>
              </a:solidFill>
              <a:latin typeface="IBM Plex Sans" panose="020B0503050203000203" pitchFamily="34" charset="0"/>
              <a:cs typeface="Times New Roman" panose="02020603050405020304" pitchFamily="18" charset="0"/>
            </a:endParaRPr>
          </a:p>
          <a:p>
            <a:pPr marL="142863" indent="-142863" defTabSz="914327">
              <a:spcAft>
                <a:spcPts val="300"/>
              </a:spcAft>
              <a:buFont typeface="Arial" panose="020B0604020202020204" pitchFamily="34" charset="0"/>
              <a:buChar char="•"/>
              <a:defRPr/>
            </a:pPr>
            <a:r>
              <a:rPr lang="en-US" sz="1000" b="1">
                <a:solidFill>
                  <a:srgbClr val="000000"/>
                </a:solidFill>
                <a:latin typeface="IBM Plex Sans" panose="020B0503050203000203" pitchFamily="34" charset="0"/>
                <a:cs typeface="Times New Roman" panose="02020603050405020304" pitchFamily="18" charset="0"/>
              </a:rPr>
              <a:t>Local Automation mushroom </a:t>
            </a:r>
            <a:r>
              <a:rPr lang="en-US" sz="1000">
                <a:solidFill>
                  <a:srgbClr val="000000"/>
                </a:solidFill>
                <a:latin typeface="IBM Plex Sans" panose="020B0503050203000203" pitchFamily="34" charset="0"/>
                <a:cs typeface="Times New Roman" panose="02020603050405020304" pitchFamily="18" charset="0"/>
              </a:rPr>
              <a:t>due to unaddressed opportunities by strategic automation </a:t>
            </a:r>
          </a:p>
          <a:p>
            <a:pPr marL="142863" indent="-142863" defTabSz="914327">
              <a:spcAft>
                <a:spcPts val="300"/>
              </a:spcAft>
              <a:buFont typeface="Arial" panose="020B0604020202020204" pitchFamily="34" charset="0"/>
              <a:buChar char="•"/>
              <a:defRPr/>
            </a:pPr>
            <a:r>
              <a:rPr lang="en-US" sz="1000">
                <a:solidFill>
                  <a:srgbClr val="000000"/>
                </a:solidFill>
                <a:latin typeface="IBM Plex Sans" panose="020B0503050203000203" pitchFamily="34" charset="0"/>
                <a:cs typeface="Times New Roman" panose="02020603050405020304" pitchFamily="18" charset="0"/>
              </a:rPr>
              <a:t>Delivery teams working in </a:t>
            </a:r>
            <a:r>
              <a:rPr lang="en-US" sz="1000" b="1">
                <a:solidFill>
                  <a:srgbClr val="000000"/>
                </a:solidFill>
                <a:latin typeface="IBM Plex Sans" panose="020B0503050203000203" pitchFamily="34" charset="0"/>
                <a:cs typeface="Times New Roman" panose="02020603050405020304" pitchFamily="18" charset="0"/>
              </a:rPr>
              <a:t>isolations</a:t>
            </a:r>
            <a:r>
              <a:rPr lang="en-US" sz="1000">
                <a:solidFill>
                  <a:srgbClr val="000000"/>
                </a:solidFill>
                <a:latin typeface="IBM Plex Sans" panose="020B0503050203000203" pitchFamily="34" charset="0"/>
                <a:cs typeface="Times New Roman" panose="02020603050405020304" pitchFamily="18" charset="0"/>
              </a:rPr>
              <a:t> – </a:t>
            </a:r>
            <a:r>
              <a:rPr lang="en-US" sz="1000" b="1">
                <a:solidFill>
                  <a:srgbClr val="000000"/>
                </a:solidFill>
                <a:latin typeface="IBM Plex Sans" panose="020B0503050203000203" pitchFamily="34" charset="0"/>
                <a:cs typeface="Times New Roman" panose="02020603050405020304" pitchFamily="18" charset="0"/>
              </a:rPr>
              <a:t>duplicating</a:t>
            </a:r>
            <a:r>
              <a:rPr lang="en-US" sz="1000">
                <a:solidFill>
                  <a:srgbClr val="000000"/>
                </a:solidFill>
                <a:latin typeface="IBM Plex Sans" panose="020B0503050203000203" pitchFamily="34" charset="0"/>
                <a:cs typeface="Times New Roman" panose="02020603050405020304" pitchFamily="18" charset="0"/>
              </a:rPr>
              <a:t> efforts</a:t>
            </a:r>
          </a:p>
          <a:p>
            <a:pPr marL="142863" indent="-142863" defTabSz="914327">
              <a:spcAft>
                <a:spcPts val="300"/>
              </a:spcAft>
              <a:buFont typeface="Arial" panose="020B0604020202020204" pitchFamily="34" charset="0"/>
              <a:buChar char="•"/>
              <a:defRPr/>
            </a:pPr>
            <a:r>
              <a:rPr lang="en-US" sz="1000" b="1">
                <a:solidFill>
                  <a:srgbClr val="000000"/>
                </a:solidFill>
                <a:latin typeface="IBM Plex Sans" panose="020B0503050203000203" pitchFamily="34" charset="0"/>
                <a:cs typeface="Times New Roman" panose="02020603050405020304" pitchFamily="18" charset="0"/>
              </a:rPr>
              <a:t>Lack of Single Global Repo</a:t>
            </a:r>
            <a:r>
              <a:rPr lang="en-US" sz="1000">
                <a:solidFill>
                  <a:srgbClr val="000000"/>
                </a:solidFill>
                <a:latin typeface="IBM Plex Sans" panose="020B0503050203000203" pitchFamily="34" charset="0"/>
                <a:cs typeface="Times New Roman" panose="02020603050405020304" pitchFamily="18" charset="0"/>
              </a:rPr>
              <a:t> to share automation, best practices across delivery teams</a:t>
            </a:r>
          </a:p>
          <a:p>
            <a:pPr marL="142863" indent="-142863" defTabSz="914327">
              <a:spcAft>
                <a:spcPts val="300"/>
              </a:spcAft>
              <a:buFont typeface="Arial" panose="020B0604020202020204" pitchFamily="34" charset="0"/>
              <a:buChar char="•"/>
              <a:defRPr/>
            </a:pPr>
            <a:r>
              <a:rPr lang="en-US" sz="1000" b="1">
                <a:solidFill>
                  <a:srgbClr val="000000"/>
                </a:solidFill>
                <a:latin typeface="IBM Plex Sans" panose="020B0503050203000203" pitchFamily="34" charset="0"/>
                <a:cs typeface="Times New Roman" panose="02020603050405020304" pitchFamily="18" charset="0"/>
              </a:rPr>
              <a:t>Community skills </a:t>
            </a:r>
            <a:r>
              <a:rPr lang="en-US" sz="1000">
                <a:solidFill>
                  <a:srgbClr val="000000"/>
                </a:solidFill>
                <a:latin typeface="IBM Plex Sans" panose="020B0503050203000203" pitchFamily="34" charset="0"/>
                <a:cs typeface="Times New Roman" panose="02020603050405020304" pitchFamily="18" charset="0"/>
              </a:rPr>
              <a:t>not put to greater use</a:t>
            </a:r>
          </a:p>
        </p:txBody>
      </p:sp>
      <p:sp>
        <p:nvSpPr>
          <p:cNvPr id="14" name="Rectangle 13">
            <a:extLst>
              <a:ext uri="{FF2B5EF4-FFF2-40B4-BE49-F238E27FC236}">
                <a16:creationId xmlns:a16="http://schemas.microsoft.com/office/drawing/2014/main" id="{7E448ED1-3F7C-42A3-AE71-149F39786E12}"/>
              </a:ext>
            </a:extLst>
          </p:cNvPr>
          <p:cNvSpPr/>
          <p:nvPr/>
        </p:nvSpPr>
        <p:spPr>
          <a:xfrm>
            <a:off x="4030744" y="3463114"/>
            <a:ext cx="2944088" cy="2644250"/>
          </a:xfrm>
          <a:prstGeom prst="rect">
            <a:avLst/>
          </a:prstGeom>
          <a:solidFill>
            <a:srgbClr val="E0DDD9"/>
          </a:solidFill>
          <a:effectLst>
            <a:glow rad="63500">
              <a:schemeClr val="accent2">
                <a:satMod val="175000"/>
                <a:alpha val="40000"/>
              </a:schemeClr>
            </a:glow>
            <a:softEdge rad="31750"/>
          </a:effectLst>
        </p:spPr>
        <p:txBody>
          <a:bodyPr wrap="square">
            <a:spAutoFit/>
          </a:bodyPr>
          <a:lstStyle/>
          <a:p>
            <a:pPr algn="ctr" defTabSz="914327">
              <a:defRPr/>
            </a:pPr>
            <a:r>
              <a:rPr lang="en-US" sz="1000" b="1">
                <a:solidFill>
                  <a:srgbClr val="000000"/>
                </a:solidFill>
                <a:latin typeface="IBM Plex Sans" panose="020B0503050203000203" pitchFamily="34" charset="0"/>
                <a:cs typeface="Times New Roman" panose="02020603050405020304" pitchFamily="18" charset="0"/>
              </a:rPr>
              <a:t>Continuous Engineering Launch - Formation </a:t>
            </a:r>
            <a:endParaRPr lang="en-US" sz="1000">
              <a:solidFill>
                <a:srgbClr val="191919"/>
              </a:solidFill>
              <a:latin typeface="IBM Plex Sans" panose="020B0503050203000203" pitchFamily="34" charset="0"/>
            </a:endParaRPr>
          </a:p>
          <a:p>
            <a:pPr marL="285739" indent="-285739" defTabSz="914363">
              <a:spcBef>
                <a:spcPts val="250"/>
              </a:spcBef>
              <a:buFont typeface="Wingdings" panose="05000000000000000000" pitchFamily="2" charset="2"/>
              <a:buChar char="§"/>
            </a:pPr>
            <a:endParaRPr lang="en-US" sz="1000" b="1">
              <a:solidFill>
                <a:srgbClr val="191919"/>
              </a:solidFill>
              <a:latin typeface="IBM Plex Sans" panose="020B0503050203000203" pitchFamily="34" charset="0"/>
            </a:endParaRPr>
          </a:p>
          <a:p>
            <a:pPr marL="285739" indent="-285739" defTabSz="914363">
              <a:spcBef>
                <a:spcPts val="250"/>
              </a:spcBef>
              <a:buFont typeface="Wingdings" panose="05000000000000000000" pitchFamily="2" charset="2"/>
              <a:buChar char="§"/>
            </a:pPr>
            <a:r>
              <a:rPr lang="en-US" sz="1000" b="1">
                <a:solidFill>
                  <a:srgbClr val="191919"/>
                </a:solidFill>
                <a:latin typeface="IBM Plex Sans" panose="020B0503050203000203" pitchFamily="34" charset="0"/>
              </a:rPr>
              <a:t>Community-enabled</a:t>
            </a:r>
            <a:r>
              <a:rPr lang="en-US" sz="1000">
                <a:solidFill>
                  <a:srgbClr val="191919"/>
                </a:solidFill>
                <a:latin typeface="IBM Plex Sans" panose="020B0503050203000203" pitchFamily="34" charset="0"/>
              </a:rPr>
              <a:t> platform </a:t>
            </a:r>
          </a:p>
          <a:p>
            <a:pPr marL="285739" indent="-285739" defTabSz="914363">
              <a:spcBef>
                <a:spcPts val="250"/>
              </a:spcBef>
              <a:buFont typeface="Wingdings" panose="05000000000000000000" pitchFamily="2" charset="2"/>
              <a:buChar char="§"/>
            </a:pPr>
            <a:r>
              <a:rPr lang="en-US" sz="1000">
                <a:solidFill>
                  <a:srgbClr val="191919"/>
                </a:solidFill>
                <a:latin typeface="IBM Plex Sans" panose="020B0503050203000203" pitchFamily="34" charset="0"/>
              </a:rPr>
              <a:t>Available to </a:t>
            </a:r>
            <a:r>
              <a:rPr lang="en-US" sz="1000" b="1">
                <a:solidFill>
                  <a:srgbClr val="191919"/>
                </a:solidFill>
                <a:latin typeface="IBM Plex Sans" panose="020B0503050203000203" pitchFamily="34" charset="0"/>
              </a:rPr>
              <a:t>everyone</a:t>
            </a:r>
            <a:r>
              <a:rPr lang="en-US" sz="1000">
                <a:solidFill>
                  <a:srgbClr val="191919"/>
                </a:solidFill>
                <a:latin typeface="IBM Plex Sans" panose="020B0503050203000203" pitchFamily="34" charset="0"/>
              </a:rPr>
              <a:t> @IBM</a:t>
            </a:r>
          </a:p>
          <a:p>
            <a:pPr marL="285739" indent="-285739" defTabSz="914363">
              <a:spcBef>
                <a:spcPts val="250"/>
              </a:spcBef>
              <a:buFont typeface="Wingdings" panose="05000000000000000000" pitchFamily="2" charset="2"/>
              <a:buChar char="§"/>
            </a:pPr>
            <a:r>
              <a:rPr lang="en-US" sz="1000" b="1">
                <a:solidFill>
                  <a:srgbClr val="191919"/>
                </a:solidFill>
                <a:latin typeface="IBM Plex Sans" panose="020B0503050203000203" pitchFamily="34" charset="0"/>
              </a:rPr>
              <a:t>Invent</a:t>
            </a:r>
            <a:r>
              <a:rPr lang="en-US" sz="1000">
                <a:solidFill>
                  <a:srgbClr val="191919"/>
                </a:solidFill>
                <a:latin typeface="IBM Plex Sans" panose="020B0503050203000203" pitchFamily="34" charset="0"/>
              </a:rPr>
              <a:t> it only </a:t>
            </a:r>
            <a:r>
              <a:rPr lang="en-US" sz="1000" b="1">
                <a:solidFill>
                  <a:srgbClr val="191919"/>
                </a:solidFill>
                <a:latin typeface="IBM Plex Sans" panose="020B0503050203000203" pitchFamily="34" charset="0"/>
              </a:rPr>
              <a:t>once</a:t>
            </a:r>
            <a:r>
              <a:rPr lang="en-US" sz="1000">
                <a:solidFill>
                  <a:srgbClr val="191919"/>
                </a:solidFill>
                <a:latin typeface="IBM Plex Sans" panose="020B0503050203000203" pitchFamily="34" charset="0"/>
              </a:rPr>
              <a:t> and distribute it globally</a:t>
            </a:r>
          </a:p>
          <a:p>
            <a:pPr marL="285739" indent="-285739" defTabSz="914363">
              <a:spcBef>
                <a:spcPts val="250"/>
              </a:spcBef>
              <a:buFont typeface="Wingdings" panose="05000000000000000000" pitchFamily="2" charset="2"/>
              <a:buChar char="§"/>
            </a:pPr>
            <a:r>
              <a:rPr lang="en-US" sz="1000" b="1">
                <a:solidFill>
                  <a:srgbClr val="191919"/>
                </a:solidFill>
                <a:latin typeface="IBM Plex Sans" panose="020B0503050203000203" pitchFamily="34" charset="0"/>
              </a:rPr>
              <a:t>Easy access </a:t>
            </a:r>
            <a:r>
              <a:rPr lang="en-US" sz="1000">
                <a:solidFill>
                  <a:srgbClr val="191919"/>
                </a:solidFill>
                <a:latin typeface="IBM Plex Sans" panose="020B0503050203000203" pitchFamily="34" charset="0"/>
              </a:rPr>
              <a:t>to solutions and ideas</a:t>
            </a:r>
          </a:p>
          <a:p>
            <a:pPr marL="285739" indent="-285739" defTabSz="914363">
              <a:spcBef>
                <a:spcPts val="250"/>
              </a:spcBef>
              <a:buFont typeface="Wingdings" panose="05000000000000000000" pitchFamily="2" charset="2"/>
              <a:buChar char="§"/>
            </a:pPr>
            <a:r>
              <a:rPr lang="en-US" sz="1000" b="1">
                <a:solidFill>
                  <a:srgbClr val="191919"/>
                </a:solidFill>
                <a:latin typeface="IBM Plex Sans" panose="020B0503050203000203" pitchFamily="34" charset="0"/>
              </a:rPr>
              <a:t>Curated assets</a:t>
            </a:r>
          </a:p>
          <a:p>
            <a:pPr marL="285739" indent="-285739" defTabSz="914363">
              <a:spcBef>
                <a:spcPts val="250"/>
              </a:spcBef>
              <a:buFont typeface="Wingdings" panose="05000000000000000000" pitchFamily="2" charset="2"/>
              <a:buChar char="§"/>
            </a:pPr>
            <a:r>
              <a:rPr lang="en-US" sz="1000">
                <a:solidFill>
                  <a:srgbClr val="191919"/>
                </a:solidFill>
                <a:latin typeface="IBM Plex Sans" panose="020B0503050203000203" pitchFamily="34" charset="0"/>
              </a:rPr>
              <a:t>CICs – </a:t>
            </a:r>
            <a:r>
              <a:rPr lang="en-US" sz="1000" b="1">
                <a:solidFill>
                  <a:srgbClr val="191919"/>
                </a:solidFill>
                <a:latin typeface="IBM Plex Sans" panose="020B0503050203000203" pitchFamily="34" charset="0"/>
              </a:rPr>
              <a:t>leadership community </a:t>
            </a:r>
            <a:r>
              <a:rPr lang="en-US" sz="1000">
                <a:solidFill>
                  <a:srgbClr val="191919"/>
                </a:solidFill>
                <a:latin typeface="IBM Plex Sans" panose="020B0503050203000203" pitchFamily="34" charset="0"/>
              </a:rPr>
              <a:t>established. Crowd motivation factors identified</a:t>
            </a:r>
          </a:p>
          <a:p>
            <a:pPr marL="285739" indent="-285739" defTabSz="914363">
              <a:spcBef>
                <a:spcPts val="250"/>
              </a:spcBef>
              <a:buFont typeface="Wingdings" panose="05000000000000000000" pitchFamily="2" charset="2"/>
              <a:buChar char="§"/>
            </a:pPr>
            <a:r>
              <a:rPr lang="en-US" sz="1083" b="1">
                <a:solidFill>
                  <a:srgbClr val="191919"/>
                </a:solidFill>
                <a:latin typeface="IBM Plex Sans" panose="020B0503050203000203" pitchFamily="34" charset="0"/>
              </a:rPr>
              <a:t>Readiness to support Ansible @IBM </a:t>
            </a:r>
          </a:p>
          <a:p>
            <a:pPr marL="285739" indent="-285739" defTabSz="914363">
              <a:spcBef>
                <a:spcPts val="250"/>
              </a:spcBef>
              <a:buFont typeface="Wingdings" panose="05000000000000000000" pitchFamily="2" charset="2"/>
              <a:buChar char="§"/>
            </a:pPr>
            <a:r>
              <a:rPr lang="en-US" sz="1000">
                <a:solidFill>
                  <a:srgbClr val="191919"/>
                </a:solidFill>
                <a:latin typeface="IBM Plex Sans" panose="020B0503050203000203" pitchFamily="34" charset="0"/>
              </a:rPr>
              <a:t>Call4Automation </a:t>
            </a:r>
            <a:r>
              <a:rPr lang="en-US" sz="1000" b="1">
                <a:solidFill>
                  <a:srgbClr val="191919"/>
                </a:solidFill>
                <a:latin typeface="IBM Plex Sans" panose="020B0503050203000203" pitchFamily="34" charset="0"/>
              </a:rPr>
              <a:t>Global Automation Challenge</a:t>
            </a:r>
            <a:r>
              <a:rPr lang="en-US" sz="1000">
                <a:solidFill>
                  <a:srgbClr val="191919"/>
                </a:solidFill>
                <a:latin typeface="IBM Plex Sans" panose="020B0503050203000203" pitchFamily="34" charset="0"/>
              </a:rPr>
              <a:t> launched</a:t>
            </a:r>
          </a:p>
          <a:p>
            <a:pPr marL="285739" indent="-285739" defTabSz="914363">
              <a:spcBef>
                <a:spcPts val="250"/>
              </a:spcBef>
              <a:buFont typeface="Wingdings" panose="05000000000000000000" pitchFamily="2" charset="2"/>
              <a:buChar char="§"/>
            </a:pPr>
            <a:r>
              <a:rPr lang="en-US" sz="1000" b="1">
                <a:solidFill>
                  <a:srgbClr val="191919"/>
                </a:solidFill>
                <a:latin typeface="IBM Plex Sans" panose="020B0503050203000203" pitchFamily="34" charset="0"/>
              </a:rPr>
              <a:t>Metrics</a:t>
            </a:r>
            <a:r>
              <a:rPr lang="en-US" sz="1000">
                <a:solidFill>
                  <a:srgbClr val="191919"/>
                </a:solidFill>
                <a:latin typeface="IBM Plex Sans" panose="020B0503050203000203" pitchFamily="34" charset="0"/>
              </a:rPr>
              <a:t> and Management system</a:t>
            </a:r>
            <a:endParaRPr lang="en-US" sz="1000">
              <a:solidFill>
                <a:srgbClr val="000000"/>
              </a:solidFill>
              <a:latin typeface="IBM Plex Sans" panose="020B0503050203000203"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AF00E792-4C60-44C1-95F5-6AF6569BC13C}"/>
              </a:ext>
            </a:extLst>
          </p:cNvPr>
          <p:cNvSpPr txBox="1"/>
          <p:nvPr/>
        </p:nvSpPr>
        <p:spPr>
          <a:xfrm>
            <a:off x="7594204" y="2024884"/>
            <a:ext cx="4244553" cy="3205865"/>
          </a:xfrm>
          <a:prstGeom prst="rect">
            <a:avLst/>
          </a:prstGeom>
          <a:solidFill>
            <a:srgbClr val="E0DDD9"/>
          </a:solidFill>
          <a:ln>
            <a:noFill/>
          </a:ln>
          <a:effectLst>
            <a:glow rad="63500">
              <a:schemeClr val="accent2">
                <a:satMod val="175000"/>
                <a:alpha val="40000"/>
              </a:schemeClr>
            </a:glow>
            <a:softEdge rad="31750"/>
          </a:effectLst>
        </p:spPr>
        <p:txBody>
          <a:bodyPr wrap="square" rtlCol="0">
            <a:noAutofit/>
          </a:bodyPr>
          <a:lstStyle/>
          <a:p>
            <a:pPr algn="ctr" defTabSz="571477">
              <a:spcBef>
                <a:spcPts val="250"/>
              </a:spcBef>
            </a:pPr>
            <a:r>
              <a:rPr lang="en-US" sz="1000" b="1" kern="0">
                <a:solidFill>
                  <a:srgbClr val="191919"/>
                </a:solidFill>
                <a:latin typeface="IBM Plex Sans"/>
                <a:ea typeface="MS PGothic" charset="-128"/>
                <a:cs typeface="Arial"/>
              </a:rPr>
              <a:t>Pivot to Ansible ; Community vitality</a:t>
            </a:r>
          </a:p>
          <a:p>
            <a:pPr marL="238115" indent="-238115" defTabSz="571477">
              <a:spcBef>
                <a:spcPts val="250"/>
              </a:spcBef>
              <a:spcAft>
                <a:spcPts val="83"/>
              </a:spcAft>
              <a:buFont typeface="Wingdings" panose="05000000000000000000" pitchFamily="2" charset="2"/>
              <a:buChar char="§"/>
            </a:pPr>
            <a:endParaRPr lang="en-US" sz="1000" b="1" kern="0">
              <a:solidFill>
                <a:srgbClr val="191919"/>
              </a:solidFill>
              <a:latin typeface="IBM Plex Sans"/>
              <a:cs typeface="Arial"/>
            </a:endParaRPr>
          </a:p>
          <a:p>
            <a:pPr marL="238115" indent="-238115" defTabSz="571477">
              <a:spcBef>
                <a:spcPts val="250"/>
              </a:spcBef>
              <a:spcAft>
                <a:spcPts val="83"/>
              </a:spcAft>
              <a:buFont typeface="Wingdings" panose="05000000000000000000" pitchFamily="2" charset="2"/>
              <a:buChar char="§"/>
            </a:pPr>
            <a:r>
              <a:rPr lang="en-US" sz="1000" b="1" kern="0">
                <a:solidFill>
                  <a:srgbClr val="191919"/>
                </a:solidFill>
                <a:latin typeface="IBM Plex Sans"/>
                <a:cs typeface="Arial"/>
              </a:rPr>
              <a:t>Enhanced CE Platform</a:t>
            </a:r>
            <a:r>
              <a:rPr lang="en-US" sz="1000" kern="0">
                <a:solidFill>
                  <a:srgbClr val="191919"/>
                </a:solidFill>
                <a:latin typeface="IBM Plex Sans"/>
                <a:cs typeface="Arial"/>
              </a:rPr>
              <a:t>  - V2.0 (Automated – Repo creation, testing, chatbots, Integrated search and more)</a:t>
            </a:r>
          </a:p>
          <a:p>
            <a:pPr marL="238115" indent="-238115" defTabSz="571477">
              <a:spcBef>
                <a:spcPts val="250"/>
              </a:spcBef>
              <a:spcAft>
                <a:spcPts val="83"/>
              </a:spcAft>
              <a:buFont typeface="Wingdings" panose="05000000000000000000" pitchFamily="2" charset="2"/>
              <a:buChar char="§"/>
            </a:pPr>
            <a:r>
              <a:rPr lang="en-US" sz="1000" b="1" kern="0">
                <a:solidFill>
                  <a:srgbClr val="191919"/>
                </a:solidFill>
                <a:latin typeface="IBM Plex Sans"/>
                <a:cs typeface="Arial"/>
              </a:rPr>
              <a:t>Enablement</a:t>
            </a:r>
            <a:endParaRPr lang="en-US" sz="1000" kern="0">
              <a:solidFill>
                <a:srgbClr val="191919"/>
              </a:solidFill>
              <a:latin typeface="IBM Plex Sans"/>
              <a:cs typeface="Arial"/>
            </a:endParaRPr>
          </a:p>
          <a:p>
            <a:pPr marL="695297" lvl="1" indent="-238115" defTabSz="571477">
              <a:spcBef>
                <a:spcPts val="250"/>
              </a:spcBef>
              <a:spcAft>
                <a:spcPts val="83"/>
              </a:spcAft>
              <a:buFont typeface="Wingdings" panose="05000000000000000000" pitchFamily="2" charset="2"/>
              <a:buChar char="§"/>
            </a:pPr>
            <a:r>
              <a:rPr lang="en-US" sz="1000" kern="0">
                <a:solidFill>
                  <a:srgbClr val="191919"/>
                </a:solidFill>
                <a:latin typeface="IBM Plex Sans"/>
                <a:cs typeface="Arial"/>
              </a:rPr>
              <a:t>Publish </a:t>
            </a:r>
            <a:r>
              <a:rPr lang="en-US" sz="1000" b="1" kern="0">
                <a:solidFill>
                  <a:srgbClr val="191919"/>
                </a:solidFill>
                <a:latin typeface="IBM Plex Sans"/>
                <a:cs typeface="Arial"/>
              </a:rPr>
              <a:t>learning plans</a:t>
            </a:r>
            <a:r>
              <a:rPr lang="en-US" sz="1000" kern="0">
                <a:solidFill>
                  <a:srgbClr val="191919"/>
                </a:solidFill>
                <a:latin typeface="IBM Plex Sans"/>
                <a:cs typeface="Arial"/>
              </a:rPr>
              <a:t>, Account </a:t>
            </a:r>
            <a:r>
              <a:rPr lang="en-US" sz="1000" b="1" kern="0">
                <a:solidFill>
                  <a:srgbClr val="191919"/>
                </a:solidFill>
                <a:latin typeface="IBM Plex Sans"/>
                <a:cs typeface="Arial"/>
              </a:rPr>
              <a:t>enablement</a:t>
            </a:r>
            <a:r>
              <a:rPr lang="en-US" sz="1000" kern="0">
                <a:solidFill>
                  <a:srgbClr val="191919"/>
                </a:solidFill>
                <a:latin typeface="IBM Plex Sans"/>
                <a:cs typeface="Arial"/>
              </a:rPr>
              <a:t> packages</a:t>
            </a:r>
          </a:p>
          <a:p>
            <a:pPr marL="695297" lvl="1" indent="-238115" defTabSz="571477">
              <a:spcBef>
                <a:spcPts val="250"/>
              </a:spcBef>
              <a:spcAft>
                <a:spcPts val="83"/>
              </a:spcAft>
              <a:buFont typeface="Wingdings" panose="05000000000000000000" pitchFamily="2" charset="2"/>
              <a:buChar char="§"/>
            </a:pPr>
            <a:r>
              <a:rPr lang="en-GB" sz="1000" kern="0">
                <a:solidFill>
                  <a:srgbClr val="191919"/>
                </a:solidFill>
                <a:latin typeface="IBM Plex Sans"/>
                <a:cs typeface="Arial"/>
              </a:rPr>
              <a:t>Structured </a:t>
            </a:r>
            <a:r>
              <a:rPr lang="en-GB" sz="1000" b="1" kern="0">
                <a:solidFill>
                  <a:srgbClr val="191919"/>
                </a:solidFill>
                <a:latin typeface="IBM Plex Sans"/>
                <a:cs typeface="Arial"/>
              </a:rPr>
              <a:t>Rewards</a:t>
            </a:r>
            <a:r>
              <a:rPr lang="en-GB" sz="1000" kern="0">
                <a:solidFill>
                  <a:srgbClr val="191919"/>
                </a:solidFill>
                <a:latin typeface="IBM Plex Sans"/>
                <a:cs typeface="Arial"/>
              </a:rPr>
              <a:t>, </a:t>
            </a:r>
            <a:r>
              <a:rPr lang="en-GB" sz="1000" b="1" kern="0">
                <a:solidFill>
                  <a:srgbClr val="191919"/>
                </a:solidFill>
                <a:latin typeface="IBM Plex Sans"/>
                <a:cs typeface="Arial"/>
              </a:rPr>
              <a:t>Badge</a:t>
            </a:r>
            <a:r>
              <a:rPr lang="en-GB" sz="1000" kern="0">
                <a:solidFill>
                  <a:srgbClr val="191919"/>
                </a:solidFill>
                <a:latin typeface="IBM Plex Sans"/>
                <a:cs typeface="Arial"/>
              </a:rPr>
              <a:t> to recognised crowd contribution</a:t>
            </a:r>
          </a:p>
          <a:p>
            <a:pPr marL="695297" lvl="1" indent="-238115" defTabSz="571477">
              <a:spcBef>
                <a:spcPts val="250"/>
              </a:spcBef>
              <a:spcAft>
                <a:spcPts val="83"/>
              </a:spcAft>
              <a:buFont typeface="Wingdings" panose="05000000000000000000" pitchFamily="2" charset="2"/>
              <a:buChar char="§"/>
            </a:pPr>
            <a:r>
              <a:rPr lang="en-GB" sz="1000" b="1" kern="0">
                <a:solidFill>
                  <a:srgbClr val="191919"/>
                </a:solidFill>
                <a:latin typeface="IBM Plex Sans"/>
                <a:cs typeface="Arial"/>
              </a:rPr>
              <a:t>Advocate</a:t>
            </a:r>
            <a:r>
              <a:rPr lang="en-GB" sz="1000" kern="0">
                <a:solidFill>
                  <a:srgbClr val="191919"/>
                </a:solidFill>
                <a:latin typeface="IBM Plex Sans"/>
                <a:cs typeface="Arial"/>
              </a:rPr>
              <a:t> Programme</a:t>
            </a:r>
          </a:p>
          <a:p>
            <a:pPr marL="238115" indent="-238115" defTabSz="571477">
              <a:spcBef>
                <a:spcPts val="250"/>
              </a:spcBef>
              <a:spcAft>
                <a:spcPts val="83"/>
              </a:spcAft>
              <a:buFont typeface="Wingdings" panose="05000000000000000000" pitchFamily="2" charset="2"/>
              <a:buChar char="§"/>
            </a:pPr>
            <a:r>
              <a:rPr lang="en-US" sz="1000" b="1" kern="0">
                <a:solidFill>
                  <a:srgbClr val="191919"/>
                </a:solidFill>
                <a:latin typeface="IBM Plex Sans"/>
                <a:cs typeface="Arial"/>
              </a:rPr>
              <a:t>Engagement</a:t>
            </a:r>
          </a:p>
          <a:p>
            <a:pPr marL="695297" lvl="1" indent="-238115" defTabSz="571477">
              <a:spcBef>
                <a:spcPts val="250"/>
              </a:spcBef>
              <a:spcAft>
                <a:spcPts val="83"/>
              </a:spcAft>
              <a:buFont typeface="Wingdings" panose="05000000000000000000" pitchFamily="2" charset="2"/>
              <a:buChar char="§"/>
            </a:pPr>
            <a:r>
              <a:rPr lang="en-GB" sz="1000" b="1" kern="0">
                <a:solidFill>
                  <a:srgbClr val="191919"/>
                </a:solidFill>
                <a:latin typeface="IBM Plex Sans"/>
                <a:cs typeface="Arial"/>
              </a:rPr>
              <a:t>Repeatable</a:t>
            </a:r>
            <a:r>
              <a:rPr lang="en-GB" sz="1000" kern="0">
                <a:solidFill>
                  <a:srgbClr val="191919"/>
                </a:solidFill>
                <a:latin typeface="IBM Plex Sans"/>
                <a:cs typeface="Arial"/>
              </a:rPr>
              <a:t> Hackathons, roadshows, Meet ups and more</a:t>
            </a:r>
          </a:p>
          <a:p>
            <a:pPr marL="695297" lvl="1" indent="-238115" defTabSz="571477">
              <a:spcBef>
                <a:spcPts val="250"/>
              </a:spcBef>
              <a:spcAft>
                <a:spcPts val="83"/>
              </a:spcAft>
              <a:buFont typeface="Wingdings" panose="05000000000000000000" pitchFamily="2" charset="2"/>
              <a:buChar char="§"/>
            </a:pPr>
            <a:r>
              <a:rPr lang="en-GB" sz="1000" b="1" kern="0">
                <a:solidFill>
                  <a:srgbClr val="191919"/>
                </a:solidFill>
                <a:latin typeface="IBM Plex Sans"/>
                <a:cs typeface="Arial"/>
              </a:rPr>
              <a:t>Extended community</a:t>
            </a:r>
            <a:r>
              <a:rPr lang="en-GB" sz="1000" kern="0">
                <a:solidFill>
                  <a:srgbClr val="191919"/>
                </a:solidFill>
                <a:latin typeface="IBM Plex Sans"/>
                <a:cs typeface="Arial"/>
              </a:rPr>
              <a:t> by enabling CICs and GSEs.</a:t>
            </a:r>
          </a:p>
          <a:p>
            <a:pPr marL="695297" lvl="1" indent="-238115" defTabSz="571477">
              <a:spcBef>
                <a:spcPts val="250"/>
              </a:spcBef>
              <a:spcAft>
                <a:spcPts val="83"/>
              </a:spcAft>
              <a:buFont typeface="Wingdings" panose="05000000000000000000" pitchFamily="2" charset="2"/>
              <a:buChar char="§"/>
            </a:pPr>
            <a:r>
              <a:rPr lang="en-GB" sz="1000" kern="0">
                <a:solidFill>
                  <a:srgbClr val="191919"/>
                </a:solidFill>
                <a:latin typeface="IBM Plex Sans"/>
                <a:cs typeface="Arial"/>
              </a:rPr>
              <a:t>Drive </a:t>
            </a:r>
            <a:r>
              <a:rPr lang="en-GB" sz="1000" b="1" kern="0">
                <a:solidFill>
                  <a:srgbClr val="191919"/>
                </a:solidFill>
                <a:latin typeface="IBM Plex Sans"/>
                <a:cs typeface="Arial"/>
              </a:rPr>
              <a:t>content</a:t>
            </a:r>
            <a:r>
              <a:rPr lang="en-GB" sz="1000" kern="0">
                <a:solidFill>
                  <a:srgbClr val="191919"/>
                </a:solidFill>
                <a:latin typeface="IBM Plex Sans"/>
                <a:cs typeface="Arial"/>
              </a:rPr>
              <a:t> and  community </a:t>
            </a:r>
            <a:r>
              <a:rPr lang="en-GB" sz="1000" b="1" kern="0">
                <a:solidFill>
                  <a:srgbClr val="191919"/>
                </a:solidFill>
                <a:latin typeface="IBM Plex Sans"/>
                <a:cs typeface="Arial"/>
              </a:rPr>
              <a:t>Contribution</a:t>
            </a:r>
            <a:r>
              <a:rPr lang="en-GB" sz="1000" kern="0">
                <a:solidFill>
                  <a:srgbClr val="191919"/>
                </a:solidFill>
                <a:latin typeface="IBM Plex Sans"/>
                <a:cs typeface="Arial"/>
              </a:rPr>
              <a:t> </a:t>
            </a:r>
          </a:p>
          <a:p>
            <a:pPr marL="238115" indent="-238115" defTabSz="571477">
              <a:spcBef>
                <a:spcPts val="250"/>
              </a:spcBef>
              <a:spcAft>
                <a:spcPts val="83"/>
              </a:spcAft>
              <a:buFont typeface="Wingdings" panose="05000000000000000000" pitchFamily="2" charset="2"/>
              <a:buChar char="§"/>
            </a:pPr>
            <a:r>
              <a:rPr lang="en-US" sz="1000" b="1" kern="0">
                <a:solidFill>
                  <a:srgbClr val="191919"/>
                </a:solidFill>
                <a:latin typeface="IBM Plex Sans"/>
                <a:cs typeface="Arial"/>
              </a:rPr>
              <a:t>Execution </a:t>
            </a:r>
            <a:r>
              <a:rPr lang="en-US" sz="1000" kern="0">
                <a:solidFill>
                  <a:srgbClr val="191919"/>
                </a:solidFill>
                <a:latin typeface="IBM Plex Sans"/>
                <a:cs typeface="Arial"/>
              </a:rPr>
              <a:t>- Consumption of community assets</a:t>
            </a:r>
          </a:p>
          <a:p>
            <a:pPr marL="238115" indent="-238115" defTabSz="571477">
              <a:spcBef>
                <a:spcPts val="250"/>
              </a:spcBef>
              <a:spcAft>
                <a:spcPts val="83"/>
              </a:spcAft>
              <a:buFont typeface="Wingdings" panose="05000000000000000000" pitchFamily="2" charset="2"/>
              <a:buChar char="§"/>
            </a:pPr>
            <a:r>
              <a:rPr lang="en-US" sz="1000" b="1" kern="0">
                <a:solidFill>
                  <a:srgbClr val="191919"/>
                </a:solidFill>
                <a:latin typeface="IBM Plex Sans"/>
                <a:cs typeface="Arial"/>
              </a:rPr>
              <a:t>Metrics</a:t>
            </a:r>
            <a:r>
              <a:rPr lang="en-US" sz="1000" kern="0">
                <a:solidFill>
                  <a:srgbClr val="191919"/>
                </a:solidFill>
                <a:latin typeface="IBM Plex Sans"/>
                <a:cs typeface="Arial"/>
              </a:rPr>
              <a:t> and Measurements – identifying trends and gaps – fed into the system for improvements.</a:t>
            </a:r>
          </a:p>
          <a:p>
            <a:pPr marL="695297" lvl="1" indent="-238115" defTabSz="571477">
              <a:spcBef>
                <a:spcPts val="250"/>
              </a:spcBef>
              <a:spcAft>
                <a:spcPts val="83"/>
              </a:spcAft>
              <a:buFont typeface="Wingdings" panose="05000000000000000000" pitchFamily="2" charset="2"/>
              <a:buChar char="§"/>
            </a:pPr>
            <a:endParaRPr lang="en-US" sz="1000" kern="0">
              <a:solidFill>
                <a:srgbClr val="191919"/>
              </a:solidFill>
              <a:latin typeface="IBM Plex Sans"/>
              <a:cs typeface="Arial"/>
            </a:endParaRPr>
          </a:p>
          <a:p>
            <a:pPr marL="695297" lvl="1" indent="-238115" defTabSz="571477">
              <a:spcBef>
                <a:spcPts val="250"/>
              </a:spcBef>
              <a:spcAft>
                <a:spcPts val="83"/>
              </a:spcAft>
              <a:buFont typeface="Wingdings" panose="05000000000000000000" pitchFamily="2" charset="2"/>
              <a:buChar char="§"/>
            </a:pPr>
            <a:endParaRPr lang="en-US" sz="1000" kern="0">
              <a:solidFill>
                <a:srgbClr val="191919"/>
              </a:solidFill>
              <a:latin typeface="IBM Plex Sans"/>
              <a:cs typeface="Arial"/>
            </a:endParaRPr>
          </a:p>
        </p:txBody>
      </p:sp>
      <p:sp>
        <p:nvSpPr>
          <p:cNvPr id="11" name="Arrow: Chevron 10">
            <a:extLst>
              <a:ext uri="{FF2B5EF4-FFF2-40B4-BE49-F238E27FC236}">
                <a16:creationId xmlns:a16="http://schemas.microsoft.com/office/drawing/2014/main" id="{9950A2A6-0834-40BD-8F03-71D81B43A354}"/>
              </a:ext>
            </a:extLst>
          </p:cNvPr>
          <p:cNvSpPr/>
          <p:nvPr/>
        </p:nvSpPr>
        <p:spPr>
          <a:xfrm rot="20287861">
            <a:off x="7263945" y="1194716"/>
            <a:ext cx="2152894" cy="685800"/>
          </a:xfrm>
          <a:prstGeom prst="chevron">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IN">
                <a:solidFill>
                  <a:srgbClr val="FFFFFF"/>
                </a:solidFill>
                <a:latin typeface="Calibri" panose="020F0502020204030204"/>
              </a:rPr>
              <a:t>2020/Beyond</a:t>
            </a:r>
          </a:p>
        </p:txBody>
      </p:sp>
      <p:sp>
        <p:nvSpPr>
          <p:cNvPr id="16" name="Arrow: Chevron 15">
            <a:extLst>
              <a:ext uri="{FF2B5EF4-FFF2-40B4-BE49-F238E27FC236}">
                <a16:creationId xmlns:a16="http://schemas.microsoft.com/office/drawing/2014/main" id="{959BEA00-95A5-4E16-AC8A-74FD9FA613CE}"/>
              </a:ext>
            </a:extLst>
          </p:cNvPr>
          <p:cNvSpPr/>
          <p:nvPr/>
        </p:nvSpPr>
        <p:spPr>
          <a:xfrm rot="20301131">
            <a:off x="3744612" y="2562575"/>
            <a:ext cx="2152894" cy="685800"/>
          </a:xfrm>
          <a:prstGeom prst="chevron">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IN">
                <a:solidFill>
                  <a:srgbClr val="FFFFFF"/>
                </a:solidFill>
                <a:latin typeface="Calibri" panose="020F0502020204030204"/>
              </a:rPr>
              <a:t>2019</a:t>
            </a:r>
          </a:p>
        </p:txBody>
      </p:sp>
      <p:sp>
        <p:nvSpPr>
          <p:cNvPr id="17" name="Arrow: Chevron 16">
            <a:extLst>
              <a:ext uri="{FF2B5EF4-FFF2-40B4-BE49-F238E27FC236}">
                <a16:creationId xmlns:a16="http://schemas.microsoft.com/office/drawing/2014/main" id="{D35F2D12-B4A1-4D4F-9A00-142762079C57}"/>
              </a:ext>
            </a:extLst>
          </p:cNvPr>
          <p:cNvSpPr/>
          <p:nvPr/>
        </p:nvSpPr>
        <p:spPr>
          <a:xfrm rot="20237406">
            <a:off x="98430" y="3938153"/>
            <a:ext cx="2152894" cy="685800"/>
          </a:xfrm>
          <a:prstGeom prst="chevron">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IN">
                <a:solidFill>
                  <a:srgbClr val="FFFFFF"/>
                </a:solidFill>
                <a:latin typeface="Calibri" panose="020F0502020204030204"/>
              </a:rPr>
              <a:t>2018</a:t>
            </a:r>
          </a:p>
        </p:txBody>
      </p:sp>
      <p:pic>
        <p:nvPicPr>
          <p:cNvPr id="26" name="Picture 25" descr="A close up of a logo&#10;&#10;Description automatically generated">
            <a:extLst>
              <a:ext uri="{FF2B5EF4-FFF2-40B4-BE49-F238E27FC236}">
                <a16:creationId xmlns:a16="http://schemas.microsoft.com/office/drawing/2014/main" id="{50106A8C-F687-4B02-92B0-8FADD62F5954}"/>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407577" y="5377964"/>
            <a:ext cx="2832203" cy="1323213"/>
          </a:xfrm>
          <a:prstGeom prst="rect">
            <a:avLst/>
          </a:prstGeom>
        </p:spPr>
      </p:pic>
      <p:pic>
        <p:nvPicPr>
          <p:cNvPr id="2" name="Picture 1">
            <a:extLst>
              <a:ext uri="{FF2B5EF4-FFF2-40B4-BE49-F238E27FC236}">
                <a16:creationId xmlns:a16="http://schemas.microsoft.com/office/drawing/2014/main" id="{BD7C0683-31CB-4CC9-9C14-8131731061F3}"/>
              </a:ext>
            </a:extLst>
          </p:cNvPr>
          <p:cNvPicPr>
            <a:picLocks noChangeAspect="1"/>
          </p:cNvPicPr>
          <p:nvPr/>
        </p:nvPicPr>
        <p:blipFill>
          <a:blip r:embed="rId9"/>
          <a:stretch>
            <a:fillRect/>
          </a:stretch>
        </p:blipFill>
        <p:spPr>
          <a:xfrm>
            <a:off x="810413" y="968342"/>
            <a:ext cx="3397773" cy="1523448"/>
          </a:xfrm>
          <a:prstGeom prst="rect">
            <a:avLst/>
          </a:prstGeom>
        </p:spPr>
      </p:pic>
    </p:spTree>
    <p:extLst>
      <p:ext uri="{BB962C8B-B14F-4D97-AF65-F5344CB8AC3E}">
        <p14:creationId xmlns:p14="http://schemas.microsoft.com/office/powerpoint/2010/main" val="357176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1E8C8F2-58BB-45DA-93DA-699EEAFAD472}"/>
              </a:ext>
            </a:extLst>
          </p:cNvPr>
          <p:cNvPicPr>
            <a:picLocks noChangeAspect="1"/>
          </p:cNvPicPr>
          <p:nvPr/>
        </p:nvPicPr>
        <p:blipFill>
          <a:blip r:embed="rId2"/>
          <a:stretch>
            <a:fillRect/>
          </a:stretch>
        </p:blipFill>
        <p:spPr>
          <a:xfrm>
            <a:off x="3896350" y="3595019"/>
            <a:ext cx="3345745" cy="1047904"/>
          </a:xfrm>
          <a:prstGeom prst="rect">
            <a:avLst/>
          </a:prstGeom>
        </p:spPr>
      </p:pic>
      <p:pic>
        <p:nvPicPr>
          <p:cNvPr id="37" name="Picture 36" descr="A close up of a logo&#10;&#10;Description automatically generated">
            <a:extLst>
              <a:ext uri="{FF2B5EF4-FFF2-40B4-BE49-F238E27FC236}">
                <a16:creationId xmlns:a16="http://schemas.microsoft.com/office/drawing/2014/main" id="{3CD09475-D087-4762-B94B-F5A79E0C48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167049" y="2503823"/>
            <a:ext cx="1193503" cy="758045"/>
          </a:xfrm>
          <a:prstGeom prst="rect">
            <a:avLst/>
          </a:prstGeom>
        </p:spPr>
      </p:pic>
      <p:sp>
        <p:nvSpPr>
          <p:cNvPr id="3" name="Title 2">
            <a:extLst>
              <a:ext uri="{FF2B5EF4-FFF2-40B4-BE49-F238E27FC236}">
                <a16:creationId xmlns:a16="http://schemas.microsoft.com/office/drawing/2014/main" id="{D7C562A4-E1A0-4DAA-B480-717B6FEE4454}"/>
              </a:ext>
            </a:extLst>
          </p:cNvPr>
          <p:cNvSpPr>
            <a:spLocks noGrp="1"/>
          </p:cNvSpPr>
          <p:nvPr>
            <p:ph type="title"/>
          </p:nvPr>
        </p:nvSpPr>
        <p:spPr/>
        <p:txBody>
          <a:bodyPr/>
          <a:lstStyle/>
          <a:p>
            <a:r>
              <a:rPr lang="en-US"/>
              <a:t>How are we developing/deploying content?</a:t>
            </a:r>
            <a:endParaRPr lang="en-NL"/>
          </a:p>
        </p:txBody>
      </p:sp>
      <p:sp>
        <p:nvSpPr>
          <p:cNvPr id="4" name="Slide Number Placeholder 3">
            <a:extLst>
              <a:ext uri="{FF2B5EF4-FFF2-40B4-BE49-F238E27FC236}">
                <a16:creationId xmlns:a16="http://schemas.microsoft.com/office/drawing/2014/main" id="{569B7DAF-D2AE-469E-83F1-36CF3BA20481}"/>
              </a:ext>
            </a:extLst>
          </p:cNvPr>
          <p:cNvSpPr>
            <a:spLocks noGrp="1"/>
          </p:cNvSpPr>
          <p:nvPr>
            <p:ph type="sldNum" sz="quarter" idx="4"/>
          </p:nvPr>
        </p:nvSpPr>
        <p:spPr/>
        <p:txBody>
          <a:bodyPr/>
          <a:lstStyle/>
          <a:p>
            <a:pPr defTabSz="914363">
              <a:defRPr/>
            </a:pPr>
            <a:fld id="{DFE30EA9-021E-CE41-BE5C-3C45879FFBE5}" type="slidenum">
              <a:rPr lang="en-NL">
                <a:solidFill>
                  <a:srgbClr val="175D8D"/>
                </a:solidFill>
                <a:latin typeface="Calibri" panose="020F0502020204030204"/>
              </a:rPr>
              <a:pPr defTabSz="914363">
                <a:defRPr/>
              </a:pPr>
              <a:t>15</a:t>
            </a:fld>
            <a:endParaRPr lang="en-NL">
              <a:solidFill>
                <a:srgbClr val="175D8D"/>
              </a:solidFill>
              <a:latin typeface="Calibri" panose="020F0502020204030204"/>
            </a:endParaRPr>
          </a:p>
        </p:txBody>
      </p:sp>
      <p:sp>
        <p:nvSpPr>
          <p:cNvPr id="19" name="Rectangle 18">
            <a:extLst>
              <a:ext uri="{FF2B5EF4-FFF2-40B4-BE49-F238E27FC236}">
                <a16:creationId xmlns:a16="http://schemas.microsoft.com/office/drawing/2014/main" id="{C1EB0313-3991-4FA3-B822-8D7A69E5F1EC}"/>
              </a:ext>
            </a:extLst>
          </p:cNvPr>
          <p:cNvSpPr/>
          <p:nvPr/>
        </p:nvSpPr>
        <p:spPr>
          <a:xfrm>
            <a:off x="4662944" y="3089700"/>
            <a:ext cx="1940397" cy="565641"/>
          </a:xfrm>
          <a:prstGeom prst="rect">
            <a:avLst/>
          </a:prstGeom>
          <a:no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3"/>
            <a:r>
              <a:rPr lang="en-IN" sz="1000" b="1">
                <a:solidFill>
                  <a:srgbClr val="191919"/>
                </a:solidFill>
                <a:latin typeface="IBM Plex Sans" panose="020B0503050203000203" pitchFamily="34" charset="0"/>
              </a:rPr>
              <a:t>Account View</a:t>
            </a:r>
          </a:p>
        </p:txBody>
      </p:sp>
      <p:pic>
        <p:nvPicPr>
          <p:cNvPr id="9" name="Picture 8">
            <a:extLst>
              <a:ext uri="{FF2B5EF4-FFF2-40B4-BE49-F238E27FC236}">
                <a16:creationId xmlns:a16="http://schemas.microsoft.com/office/drawing/2014/main" id="{46F391E1-1231-424F-B594-177B3FD788BC}"/>
              </a:ext>
            </a:extLst>
          </p:cNvPr>
          <p:cNvPicPr>
            <a:picLocks noChangeAspect="1"/>
          </p:cNvPicPr>
          <p:nvPr/>
        </p:nvPicPr>
        <p:blipFill>
          <a:blip r:embed="rId5"/>
          <a:stretch>
            <a:fillRect/>
          </a:stretch>
        </p:blipFill>
        <p:spPr>
          <a:xfrm>
            <a:off x="279009" y="993657"/>
            <a:ext cx="3397773" cy="1523448"/>
          </a:xfrm>
          <a:prstGeom prst="rect">
            <a:avLst/>
          </a:prstGeom>
          <a:ln>
            <a:solidFill>
              <a:schemeClr val="tx1">
                <a:lumMod val="75000"/>
                <a:lumOff val="25000"/>
              </a:schemeClr>
            </a:solidFill>
          </a:ln>
        </p:spPr>
      </p:pic>
      <p:sp>
        <p:nvSpPr>
          <p:cNvPr id="13" name="object 5">
            <a:extLst>
              <a:ext uri="{FF2B5EF4-FFF2-40B4-BE49-F238E27FC236}">
                <a16:creationId xmlns:a16="http://schemas.microsoft.com/office/drawing/2014/main" id="{28A1C233-4C3A-444D-92C6-59F0B7C41A8A}"/>
              </a:ext>
            </a:extLst>
          </p:cNvPr>
          <p:cNvSpPr/>
          <p:nvPr/>
        </p:nvSpPr>
        <p:spPr>
          <a:xfrm>
            <a:off x="4035726" y="4655524"/>
            <a:ext cx="2843188" cy="1651043"/>
          </a:xfrm>
          <a:prstGeom prst="rect">
            <a:avLst/>
          </a:prstGeom>
          <a:blipFill>
            <a:blip r:embed="rId6" cstate="print"/>
            <a:stretch>
              <a:fillRect/>
            </a:stretch>
          </a:blipFill>
        </p:spPr>
        <p:txBody>
          <a:bodyPr wrap="square" lIns="0" tIns="0" rIns="0" bIns="0" rtlCol="0"/>
          <a:lstStyle/>
          <a:p>
            <a:pPr defTabSz="914363"/>
            <a:endParaRPr>
              <a:solidFill>
                <a:srgbClr val="191919"/>
              </a:solidFill>
              <a:latin typeface="Calibri" panose="020F0502020204030204"/>
            </a:endParaRPr>
          </a:p>
        </p:txBody>
      </p:sp>
      <p:pic>
        <p:nvPicPr>
          <p:cNvPr id="12" name="Picture 11">
            <a:extLst>
              <a:ext uri="{FF2B5EF4-FFF2-40B4-BE49-F238E27FC236}">
                <a16:creationId xmlns:a16="http://schemas.microsoft.com/office/drawing/2014/main" id="{2E102C52-BAFF-4D52-97CC-C4C9B9C6CA5E}"/>
              </a:ext>
            </a:extLst>
          </p:cNvPr>
          <p:cNvPicPr>
            <a:picLocks noChangeAspect="1"/>
          </p:cNvPicPr>
          <p:nvPr/>
        </p:nvPicPr>
        <p:blipFill>
          <a:blip r:embed="rId7"/>
          <a:stretch>
            <a:fillRect/>
          </a:stretch>
        </p:blipFill>
        <p:spPr>
          <a:xfrm>
            <a:off x="3812357" y="1002614"/>
            <a:ext cx="3641573" cy="1523448"/>
          </a:xfrm>
          <a:prstGeom prst="rect">
            <a:avLst/>
          </a:prstGeom>
          <a:ln>
            <a:solidFill>
              <a:schemeClr val="tx1"/>
            </a:solidFill>
          </a:ln>
        </p:spPr>
      </p:pic>
      <p:sp>
        <p:nvSpPr>
          <p:cNvPr id="26" name="Oval 25">
            <a:extLst>
              <a:ext uri="{FF2B5EF4-FFF2-40B4-BE49-F238E27FC236}">
                <a16:creationId xmlns:a16="http://schemas.microsoft.com/office/drawing/2014/main" id="{A1533CD1-6978-4240-BC36-09C7AEFD262F}"/>
              </a:ext>
            </a:extLst>
          </p:cNvPr>
          <p:cNvSpPr/>
          <p:nvPr/>
        </p:nvSpPr>
        <p:spPr>
          <a:xfrm>
            <a:off x="509377" y="1337133"/>
            <a:ext cx="900000" cy="900000"/>
          </a:xfrm>
          <a:prstGeom prst="ellipse">
            <a:avLst/>
          </a:prstGeom>
          <a:solidFill>
            <a:srgbClr val="92D050"/>
          </a:solidFill>
          <a:ln w="57150" cap="flat" cmpd="sng" algn="ctr">
            <a:solidFill>
              <a:srgbClr val="FFFFFF"/>
            </a:solidFill>
            <a:prstDash val="solid"/>
            <a:miter lim="800000"/>
          </a:ln>
          <a:effectLst/>
        </p:spPr>
        <p:txBody>
          <a:bodyPr rot="0" spcFirstLastPara="0" vertOverflow="overflow" horzOverflow="overflow" vert="horz" wrap="square" lIns="30000" tIns="0" rIns="30000" bIns="0" numCol="1" spcCol="0" rtlCol="0" fromWordArt="0" anchor="ctr" anchorCtr="0" forceAA="0" compatLnSpc="1">
            <a:prstTxWarp prst="textNoShape">
              <a:avLst/>
            </a:prstTxWarp>
            <a:noAutofit/>
          </a:bodyPr>
          <a:lstStyle/>
          <a:p>
            <a:pPr algn="ctr" defTabSz="571477">
              <a:spcBef>
                <a:spcPts val="250"/>
              </a:spcBef>
              <a:spcAft>
                <a:spcPts val="83"/>
              </a:spcAft>
            </a:pPr>
            <a:r>
              <a:rPr lang="en-US" sz="750" b="1" kern="0">
                <a:solidFill>
                  <a:srgbClr val="191919"/>
                </a:solidFill>
                <a:latin typeface="IBM Plex Sans"/>
                <a:cs typeface="Arial"/>
              </a:rPr>
              <a:t>User Guides, Best Practices</a:t>
            </a:r>
            <a:endParaRPr lang="en-IN" sz="750">
              <a:solidFill>
                <a:srgbClr val="191919"/>
              </a:solidFill>
              <a:latin typeface="Calibri" panose="020F0502020204030204"/>
            </a:endParaRPr>
          </a:p>
        </p:txBody>
      </p:sp>
      <p:sp>
        <p:nvSpPr>
          <p:cNvPr id="27" name="Oval 26">
            <a:extLst>
              <a:ext uri="{FF2B5EF4-FFF2-40B4-BE49-F238E27FC236}">
                <a16:creationId xmlns:a16="http://schemas.microsoft.com/office/drawing/2014/main" id="{A3587490-BB5F-8C4F-81DC-F6ABCC459297}"/>
              </a:ext>
            </a:extLst>
          </p:cNvPr>
          <p:cNvSpPr/>
          <p:nvPr/>
        </p:nvSpPr>
        <p:spPr>
          <a:xfrm>
            <a:off x="1518415" y="1337133"/>
            <a:ext cx="900000" cy="900000"/>
          </a:xfrm>
          <a:prstGeom prst="ellipse">
            <a:avLst/>
          </a:prstGeom>
          <a:solidFill>
            <a:srgbClr val="92D050"/>
          </a:solidFill>
          <a:ln w="57150" cap="flat" cmpd="sng" algn="ctr">
            <a:solidFill>
              <a:srgbClr val="FFFFFF"/>
            </a:solidFill>
            <a:prstDash val="solid"/>
            <a:miter lim="800000"/>
          </a:ln>
          <a:effectLst/>
        </p:spPr>
        <p:txBody>
          <a:bodyPr rot="0" spcFirstLastPara="0" vertOverflow="overflow" horzOverflow="overflow" vert="horz" wrap="square" lIns="30000" tIns="0" rIns="30000" bIns="0" numCol="1" spcCol="0" rtlCol="0" fromWordArt="0" anchor="ctr" anchorCtr="0" forceAA="0" compatLnSpc="1">
            <a:prstTxWarp prst="textNoShape">
              <a:avLst/>
            </a:prstTxWarp>
            <a:noAutofit/>
          </a:bodyPr>
          <a:lstStyle/>
          <a:p>
            <a:pPr algn="ctr" defTabSz="571477">
              <a:spcBef>
                <a:spcPts val="250"/>
              </a:spcBef>
              <a:spcAft>
                <a:spcPts val="83"/>
              </a:spcAft>
            </a:pPr>
            <a:r>
              <a:rPr lang="en-US" sz="750" b="1" kern="0">
                <a:solidFill>
                  <a:srgbClr val="191919"/>
                </a:solidFill>
                <a:latin typeface="IBM Plex Sans"/>
                <a:cs typeface="Arial"/>
              </a:rPr>
              <a:t>Assets  Migrated and Community developed</a:t>
            </a:r>
            <a:endParaRPr lang="en-IN" sz="750">
              <a:solidFill>
                <a:srgbClr val="191919"/>
              </a:solidFill>
              <a:latin typeface="Calibri" panose="020F0502020204030204"/>
            </a:endParaRPr>
          </a:p>
        </p:txBody>
      </p:sp>
      <p:sp>
        <p:nvSpPr>
          <p:cNvPr id="29" name="Oval 28">
            <a:extLst>
              <a:ext uri="{FF2B5EF4-FFF2-40B4-BE49-F238E27FC236}">
                <a16:creationId xmlns:a16="http://schemas.microsoft.com/office/drawing/2014/main" id="{2162BD63-6C1F-C34F-8F2E-D7F350E5F9AD}"/>
              </a:ext>
            </a:extLst>
          </p:cNvPr>
          <p:cNvSpPr/>
          <p:nvPr/>
        </p:nvSpPr>
        <p:spPr>
          <a:xfrm>
            <a:off x="2565329" y="1337133"/>
            <a:ext cx="948185" cy="949347"/>
          </a:xfrm>
          <a:prstGeom prst="ellipse">
            <a:avLst/>
          </a:prstGeom>
          <a:solidFill>
            <a:srgbClr val="92D050"/>
          </a:solidFill>
          <a:ln w="57150" cap="flat" cmpd="sng" algn="ctr">
            <a:solidFill>
              <a:srgbClr val="FFFFFF"/>
            </a:solidFill>
            <a:prstDash val="solid"/>
            <a:miter lim="800000"/>
          </a:ln>
          <a:effectLst/>
        </p:spPr>
        <p:txBody>
          <a:bodyPr rot="0" spcFirstLastPara="0" vertOverflow="overflow" horzOverflow="overflow" vert="horz" wrap="square" lIns="30000" tIns="0" rIns="30000" bIns="0" numCol="1" spcCol="0" rtlCol="0" fromWordArt="0" anchor="ctr" anchorCtr="0" forceAA="0" compatLnSpc="1">
            <a:prstTxWarp prst="textNoShape">
              <a:avLst/>
            </a:prstTxWarp>
            <a:noAutofit/>
          </a:bodyPr>
          <a:lstStyle/>
          <a:p>
            <a:pPr algn="ctr" defTabSz="571477">
              <a:spcBef>
                <a:spcPts val="250"/>
              </a:spcBef>
              <a:spcAft>
                <a:spcPts val="83"/>
              </a:spcAft>
            </a:pPr>
            <a:r>
              <a:rPr lang="en-US" sz="750" b="1" kern="0">
                <a:solidFill>
                  <a:srgbClr val="191919"/>
                </a:solidFill>
                <a:latin typeface="IBM Plex Sans"/>
                <a:cs typeface="Arial"/>
              </a:rPr>
              <a:t>Asset Management /curation</a:t>
            </a:r>
            <a:endParaRPr lang="en-IN" sz="750">
              <a:solidFill>
                <a:srgbClr val="191919"/>
              </a:solidFill>
              <a:latin typeface="Calibri" panose="020F0502020204030204"/>
            </a:endParaRPr>
          </a:p>
        </p:txBody>
      </p:sp>
      <p:sp>
        <p:nvSpPr>
          <p:cNvPr id="30" name="Oval 29">
            <a:extLst>
              <a:ext uri="{FF2B5EF4-FFF2-40B4-BE49-F238E27FC236}">
                <a16:creationId xmlns:a16="http://schemas.microsoft.com/office/drawing/2014/main" id="{7C2B76E7-4DCB-364C-AA3E-A348A43367B5}"/>
              </a:ext>
            </a:extLst>
          </p:cNvPr>
          <p:cNvSpPr/>
          <p:nvPr/>
        </p:nvSpPr>
        <p:spPr>
          <a:xfrm>
            <a:off x="4415003" y="1305381"/>
            <a:ext cx="900000" cy="900000"/>
          </a:xfrm>
          <a:prstGeom prst="ellipse">
            <a:avLst/>
          </a:prstGeom>
          <a:solidFill>
            <a:srgbClr val="92D050"/>
          </a:solidFill>
          <a:ln w="57150" cap="flat" cmpd="sng" algn="ctr">
            <a:solidFill>
              <a:srgbClr val="FFFFFF"/>
            </a:solidFill>
            <a:prstDash val="solid"/>
            <a:miter lim="800000"/>
          </a:ln>
          <a:effectLst/>
        </p:spPr>
        <p:txBody>
          <a:bodyPr rot="0" spcFirstLastPara="0" vertOverflow="overflow" horzOverflow="overflow" vert="horz" wrap="square" lIns="30000" tIns="0" rIns="30000" bIns="0" numCol="1" spcCol="0" rtlCol="0" fromWordArt="0" anchor="ctr" anchorCtr="0" forceAA="0" compatLnSpc="1">
            <a:prstTxWarp prst="textNoShape">
              <a:avLst/>
            </a:prstTxWarp>
            <a:noAutofit/>
          </a:bodyPr>
          <a:lstStyle/>
          <a:p>
            <a:pPr algn="ctr" defTabSz="571477">
              <a:spcBef>
                <a:spcPts val="250"/>
              </a:spcBef>
              <a:spcAft>
                <a:spcPts val="83"/>
              </a:spcAft>
            </a:pPr>
            <a:r>
              <a:rPr lang="en-US" sz="750" b="1" kern="0">
                <a:solidFill>
                  <a:srgbClr val="191919"/>
                </a:solidFill>
                <a:latin typeface="IBM Plex Sans"/>
                <a:cs typeface="Arial"/>
              </a:rPr>
              <a:t>Structured recognition</a:t>
            </a:r>
            <a:endParaRPr lang="en-IN" sz="750">
              <a:solidFill>
                <a:srgbClr val="191919"/>
              </a:solidFill>
              <a:latin typeface="Calibri" panose="020F0502020204030204"/>
            </a:endParaRPr>
          </a:p>
        </p:txBody>
      </p:sp>
      <p:sp>
        <p:nvSpPr>
          <p:cNvPr id="35" name="Rounded Rectangle 34">
            <a:extLst>
              <a:ext uri="{FF2B5EF4-FFF2-40B4-BE49-F238E27FC236}">
                <a16:creationId xmlns:a16="http://schemas.microsoft.com/office/drawing/2014/main" id="{F06F3778-6A9F-9E4C-8B4B-C829298AB134}"/>
              </a:ext>
            </a:extLst>
          </p:cNvPr>
          <p:cNvSpPr/>
          <p:nvPr/>
        </p:nvSpPr>
        <p:spPr>
          <a:xfrm>
            <a:off x="8498123" y="3831123"/>
            <a:ext cx="3511467" cy="2762877"/>
          </a:xfrm>
          <a:prstGeom prst="roundRect">
            <a:avLst>
              <a:gd name="adj" fmla="val 2547"/>
            </a:avLst>
          </a:prstGeom>
          <a:solidFill>
            <a:schemeClr val="accent4">
              <a:lumMod val="75000"/>
            </a:schemeClr>
          </a:solidFill>
          <a:ln w="38100" cap="flat" cmpd="sng" algn="ctr">
            <a:solidFill>
              <a:srgbClr val="FFFFFF"/>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62968" marR="287326" defTabSz="914363">
              <a:lnSpc>
                <a:spcPts val="1342"/>
              </a:lnSpc>
              <a:spcBef>
                <a:spcPts val="183"/>
              </a:spcBef>
            </a:pPr>
            <a:r>
              <a:rPr lang="en-GB" sz="1000" b="1" spc="-12">
                <a:solidFill>
                  <a:srgbClr val="FFFFFF"/>
                </a:solidFill>
                <a:latin typeface="IBM Plex Sans" panose="020B0503050203000203" pitchFamily="34" charset="0"/>
                <a:cs typeface="Carlito"/>
              </a:rPr>
              <a:t>Tower  </a:t>
            </a:r>
            <a:r>
              <a:rPr lang="en-GB" sz="1000" b="1" spc="12">
                <a:solidFill>
                  <a:srgbClr val="FFFFFF"/>
                </a:solidFill>
                <a:latin typeface="IBM Plex Sans" panose="020B0503050203000203" pitchFamily="34" charset="0"/>
                <a:cs typeface="Carlito"/>
              </a:rPr>
              <a:t>Account</a:t>
            </a:r>
            <a:r>
              <a:rPr lang="en-GB" sz="1000" b="1" spc="-67">
                <a:solidFill>
                  <a:srgbClr val="FFFFFF"/>
                </a:solidFill>
                <a:latin typeface="IBM Plex Sans" panose="020B0503050203000203" pitchFamily="34" charset="0"/>
                <a:cs typeface="Carlito"/>
              </a:rPr>
              <a:t> </a:t>
            </a:r>
            <a:r>
              <a:rPr lang="en-GB" sz="1000" b="1" spc="4">
                <a:solidFill>
                  <a:srgbClr val="FFFFFF"/>
                </a:solidFill>
                <a:latin typeface="IBM Plex Sans" panose="020B0503050203000203" pitchFamily="34" charset="0"/>
                <a:cs typeface="Carlito"/>
              </a:rPr>
              <a:t>Administrator:</a:t>
            </a:r>
            <a:endParaRPr lang="en-GB" sz="1000" b="1">
              <a:solidFill>
                <a:srgbClr val="FFFFFF"/>
              </a:solidFill>
              <a:latin typeface="IBM Plex Sans" panose="020B0503050203000203" pitchFamily="34" charset="0"/>
              <a:cs typeface="Carlito"/>
            </a:endParaRPr>
          </a:p>
          <a:p>
            <a:pPr defTabSz="914363">
              <a:spcBef>
                <a:spcPts val="37"/>
              </a:spcBef>
            </a:pPr>
            <a:endParaRPr lang="en-GB" sz="1000">
              <a:solidFill>
                <a:srgbClr val="FFFFFF"/>
              </a:solidFill>
              <a:latin typeface="IBM Plex Sans" panose="020B0503050203000203" pitchFamily="34" charset="0"/>
              <a:cs typeface="Carlito"/>
            </a:endParaRPr>
          </a:p>
          <a:p>
            <a:pPr marL="259810" marR="104242" indent="-196842" defTabSz="914363">
              <a:lnSpc>
                <a:spcPct val="92100"/>
              </a:lnSpc>
              <a:buFont typeface="Arial"/>
              <a:buChar char="•"/>
              <a:tabLst>
                <a:tab pos="260340" algn="l"/>
              </a:tabLst>
            </a:pPr>
            <a:r>
              <a:rPr lang="en-GB" sz="1000" b="1" spc="4">
                <a:solidFill>
                  <a:srgbClr val="FFFFFF"/>
                </a:solidFill>
                <a:latin typeface="IBM Plex Sans" panose="020B0503050203000203" pitchFamily="34" charset="0"/>
                <a:cs typeface="Carlito"/>
              </a:rPr>
              <a:t>Gatekeeper</a:t>
            </a:r>
            <a:r>
              <a:rPr lang="en-GB" sz="1000" spc="4">
                <a:solidFill>
                  <a:srgbClr val="FFFFFF"/>
                </a:solidFill>
                <a:latin typeface="IBM Plex Sans" panose="020B0503050203000203" pitchFamily="34" charset="0"/>
                <a:cs typeface="Carlito"/>
              </a:rPr>
              <a:t> for </a:t>
            </a:r>
            <a:r>
              <a:rPr lang="en-GB" sz="1000" spc="8">
                <a:solidFill>
                  <a:srgbClr val="FFFFFF"/>
                </a:solidFill>
                <a:latin typeface="IBM Plex Sans" panose="020B0503050203000203" pitchFamily="34" charset="0"/>
                <a:cs typeface="Carlito"/>
              </a:rPr>
              <a:t>account </a:t>
            </a:r>
            <a:r>
              <a:rPr lang="en-GB" sz="1000" spc="12">
                <a:solidFill>
                  <a:srgbClr val="FFFFFF"/>
                </a:solidFill>
                <a:latin typeface="IBM Plex Sans" panose="020B0503050203000203" pitchFamily="34" charset="0"/>
                <a:cs typeface="Carlito"/>
              </a:rPr>
              <a:t>user</a:t>
            </a:r>
            <a:r>
              <a:rPr lang="en-GB" sz="1000" spc="-79">
                <a:solidFill>
                  <a:srgbClr val="FFFFFF"/>
                </a:solidFill>
                <a:latin typeface="IBM Plex Sans" panose="020B0503050203000203" pitchFamily="34" charset="0"/>
                <a:cs typeface="Carlito"/>
              </a:rPr>
              <a:t> </a:t>
            </a:r>
            <a:r>
              <a:rPr lang="en-GB" sz="1000" spc="8">
                <a:solidFill>
                  <a:srgbClr val="FFFFFF"/>
                </a:solidFill>
                <a:latin typeface="IBM Plex Sans" panose="020B0503050203000203" pitchFamily="34" charset="0"/>
                <a:cs typeface="Carlito"/>
              </a:rPr>
              <a:t>access  </a:t>
            </a:r>
            <a:r>
              <a:rPr lang="en-GB" sz="1000" spc="12">
                <a:solidFill>
                  <a:srgbClr val="FFFFFF"/>
                </a:solidFill>
                <a:latin typeface="IBM Plex Sans" panose="020B0503050203000203" pitchFamily="34" charset="0"/>
                <a:cs typeface="Carlito"/>
              </a:rPr>
              <a:t>and</a:t>
            </a:r>
            <a:r>
              <a:rPr lang="en-GB" sz="1000" spc="-4">
                <a:solidFill>
                  <a:srgbClr val="FFFFFF"/>
                </a:solidFill>
                <a:latin typeface="IBM Plex Sans" panose="020B0503050203000203" pitchFamily="34" charset="0"/>
                <a:cs typeface="Carlito"/>
              </a:rPr>
              <a:t> </a:t>
            </a:r>
            <a:r>
              <a:rPr lang="en-GB" sz="1000" spc="8">
                <a:solidFill>
                  <a:srgbClr val="FFFFFF"/>
                </a:solidFill>
                <a:latin typeface="IBM Plex Sans" panose="020B0503050203000203" pitchFamily="34" charset="0"/>
                <a:cs typeface="Carlito"/>
              </a:rPr>
              <a:t>permissions</a:t>
            </a:r>
          </a:p>
          <a:p>
            <a:pPr marL="259810" marR="104242" indent="-196842" defTabSz="914363">
              <a:lnSpc>
                <a:spcPct val="92100"/>
              </a:lnSpc>
              <a:buFont typeface="Arial"/>
              <a:buChar char="•"/>
              <a:tabLst>
                <a:tab pos="260340" algn="l"/>
              </a:tabLst>
            </a:pPr>
            <a:endParaRPr lang="en-GB" sz="1000" spc="8">
              <a:solidFill>
                <a:srgbClr val="FFFFFF"/>
              </a:solidFill>
              <a:latin typeface="IBM Plex Sans" panose="020B0503050203000203" pitchFamily="34" charset="0"/>
              <a:cs typeface="Carlito"/>
            </a:endParaRPr>
          </a:p>
          <a:p>
            <a:pPr marL="259810" marR="104242" indent="-196842" defTabSz="914363">
              <a:lnSpc>
                <a:spcPct val="92100"/>
              </a:lnSpc>
              <a:buFont typeface="Arial"/>
              <a:buChar char="•"/>
              <a:tabLst>
                <a:tab pos="260340" algn="l"/>
              </a:tabLst>
            </a:pPr>
            <a:r>
              <a:rPr lang="en-GB" sz="1000" spc="8">
                <a:solidFill>
                  <a:srgbClr val="FFFFFF"/>
                </a:solidFill>
                <a:latin typeface="IBM Plex Sans" panose="020B0503050203000203" pitchFamily="34" charset="0"/>
                <a:cs typeface="Carlito"/>
              </a:rPr>
              <a:t>Controls </a:t>
            </a:r>
            <a:r>
              <a:rPr lang="en-GB" sz="1000" b="1" spc="8">
                <a:solidFill>
                  <a:srgbClr val="FFFFFF"/>
                </a:solidFill>
                <a:latin typeface="IBM Plex Sans" panose="020B0503050203000203" pitchFamily="34" charset="0"/>
                <a:cs typeface="Carlito"/>
              </a:rPr>
              <a:t>what automation </a:t>
            </a:r>
            <a:r>
              <a:rPr lang="en-GB" sz="1000" spc="8">
                <a:solidFill>
                  <a:srgbClr val="FFFFFF"/>
                </a:solidFill>
                <a:latin typeface="IBM Plex Sans" panose="020B0503050203000203" pitchFamily="34" charset="0"/>
                <a:cs typeface="Carlito"/>
              </a:rPr>
              <a:t>is deployed and who can consume the automation </a:t>
            </a:r>
            <a:r>
              <a:rPr lang="en-GB" sz="1000" i="1" spc="8">
                <a:solidFill>
                  <a:srgbClr val="FFFFFF"/>
                </a:solidFill>
                <a:latin typeface="IBM Plex Sans" panose="020B0503050203000203" pitchFamily="34" charset="0"/>
                <a:cs typeface="Carlito"/>
              </a:rPr>
              <a:t>(ensuring change compliance)</a:t>
            </a:r>
            <a:endParaRPr lang="en-GB" sz="1000" i="1">
              <a:solidFill>
                <a:srgbClr val="FFFFFF"/>
              </a:solidFill>
              <a:latin typeface="IBM Plex Sans" panose="020B0503050203000203" pitchFamily="34" charset="0"/>
              <a:cs typeface="Carlito"/>
            </a:endParaRPr>
          </a:p>
          <a:p>
            <a:pPr defTabSz="914363">
              <a:spcBef>
                <a:spcPts val="21"/>
              </a:spcBef>
              <a:buFont typeface="Arial"/>
              <a:buChar char="•"/>
            </a:pPr>
            <a:endParaRPr lang="en-GB" sz="1000">
              <a:solidFill>
                <a:srgbClr val="FFFFFF"/>
              </a:solidFill>
              <a:latin typeface="IBM Plex Sans" panose="020B0503050203000203" pitchFamily="34" charset="0"/>
              <a:cs typeface="Carlito"/>
            </a:endParaRPr>
          </a:p>
          <a:p>
            <a:pPr marL="259810" marR="91542" indent="-196842" defTabSz="914363">
              <a:lnSpc>
                <a:spcPct val="92100"/>
              </a:lnSpc>
              <a:buFont typeface="Arial"/>
              <a:buChar char="•"/>
              <a:tabLst>
                <a:tab pos="259810" algn="l"/>
                <a:tab pos="260340" algn="l"/>
              </a:tabLst>
            </a:pPr>
            <a:r>
              <a:rPr lang="en-GB" sz="1000" spc="8">
                <a:solidFill>
                  <a:srgbClr val="FFFFFF"/>
                </a:solidFill>
                <a:latin typeface="IBM Plex Sans" panose="020B0503050203000203" pitchFamily="34" charset="0"/>
                <a:cs typeface="Carlito"/>
              </a:rPr>
              <a:t>Aligns </a:t>
            </a:r>
            <a:r>
              <a:rPr lang="en-GB" sz="1000" spc="12">
                <a:solidFill>
                  <a:srgbClr val="FFFFFF"/>
                </a:solidFill>
                <a:latin typeface="IBM Plex Sans" panose="020B0503050203000203" pitchFamily="34" charset="0"/>
                <a:cs typeface="Carlito"/>
              </a:rPr>
              <a:t>the </a:t>
            </a:r>
            <a:r>
              <a:rPr lang="en-GB" sz="1000" spc="-12">
                <a:solidFill>
                  <a:srgbClr val="FFFFFF"/>
                </a:solidFill>
                <a:latin typeface="IBM Plex Sans" panose="020B0503050203000203" pitchFamily="34" charset="0"/>
                <a:cs typeface="Carlito"/>
              </a:rPr>
              <a:t>Tower </a:t>
            </a:r>
            <a:r>
              <a:rPr lang="en-GB" sz="1000" b="1" spc="12">
                <a:solidFill>
                  <a:srgbClr val="FFFFFF"/>
                </a:solidFill>
                <a:latin typeface="IBM Plex Sans" panose="020B0503050203000203" pitchFamily="34" charset="0"/>
                <a:cs typeface="Carlito"/>
              </a:rPr>
              <a:t>RBAC  </a:t>
            </a:r>
            <a:r>
              <a:rPr lang="en-GB" sz="1000" b="1" spc="8">
                <a:solidFill>
                  <a:srgbClr val="FFFFFF"/>
                </a:solidFill>
                <a:latin typeface="IBM Plex Sans" panose="020B0503050203000203" pitchFamily="34" charset="0"/>
                <a:cs typeface="Carlito"/>
              </a:rPr>
              <a:t>permissions </a:t>
            </a:r>
            <a:r>
              <a:rPr lang="en-GB" sz="1000" spc="12">
                <a:solidFill>
                  <a:srgbClr val="FFFFFF"/>
                </a:solidFill>
                <a:latin typeface="IBM Plex Sans" panose="020B0503050203000203" pitchFamily="34" charset="0"/>
                <a:cs typeface="Carlito"/>
              </a:rPr>
              <a:t>of  </a:t>
            </a:r>
            <a:r>
              <a:rPr lang="en-GB" sz="1000" spc="8">
                <a:solidFill>
                  <a:srgbClr val="FFFFFF"/>
                </a:solidFill>
                <a:latin typeface="IBM Plex Sans" panose="020B0503050203000203" pitchFamily="34" charset="0"/>
                <a:cs typeface="Carlito"/>
              </a:rPr>
              <a:t>authorized </a:t>
            </a:r>
            <a:r>
              <a:rPr lang="en-GB" sz="1000" spc="4">
                <a:solidFill>
                  <a:srgbClr val="FFFFFF"/>
                </a:solidFill>
                <a:latin typeface="IBM Plex Sans" panose="020B0503050203000203" pitchFamily="34" charset="0"/>
                <a:cs typeface="Carlito"/>
              </a:rPr>
              <a:t>users </a:t>
            </a:r>
            <a:r>
              <a:rPr lang="en-GB" sz="1000" spc="17">
                <a:solidFill>
                  <a:srgbClr val="FFFFFF"/>
                </a:solidFill>
                <a:latin typeface="IBM Plex Sans" panose="020B0503050203000203" pitchFamily="34" charset="0"/>
                <a:cs typeface="Carlito"/>
              </a:rPr>
              <a:t>and  </a:t>
            </a:r>
            <a:r>
              <a:rPr lang="en-GB" sz="1000" spc="8">
                <a:solidFill>
                  <a:srgbClr val="FFFFFF"/>
                </a:solidFill>
                <a:latin typeface="IBM Plex Sans" panose="020B0503050203000203" pitchFamily="34" charset="0"/>
                <a:cs typeface="Carlito"/>
              </a:rPr>
              <a:t>teams to </a:t>
            </a:r>
            <a:r>
              <a:rPr lang="en-GB" sz="1000" spc="-12">
                <a:solidFill>
                  <a:srgbClr val="FFFFFF"/>
                </a:solidFill>
                <a:latin typeface="IBM Plex Sans" panose="020B0503050203000203" pitchFamily="34" charset="0"/>
                <a:cs typeface="Carlito"/>
              </a:rPr>
              <a:t>Tower</a:t>
            </a:r>
            <a:r>
              <a:rPr lang="en-GB" sz="1000" spc="-83">
                <a:solidFill>
                  <a:srgbClr val="FFFFFF"/>
                </a:solidFill>
                <a:latin typeface="IBM Plex Sans" panose="020B0503050203000203" pitchFamily="34" charset="0"/>
                <a:cs typeface="Carlito"/>
              </a:rPr>
              <a:t> </a:t>
            </a:r>
            <a:r>
              <a:rPr lang="en-GB" sz="1000" spc="12">
                <a:solidFill>
                  <a:srgbClr val="FFFFFF"/>
                </a:solidFill>
                <a:latin typeface="IBM Plex Sans" panose="020B0503050203000203" pitchFamily="34" charset="0"/>
                <a:cs typeface="Carlito"/>
              </a:rPr>
              <a:t>objects  </a:t>
            </a:r>
            <a:r>
              <a:rPr lang="en-GB" sz="1000" spc="4">
                <a:solidFill>
                  <a:srgbClr val="FFFFFF"/>
                </a:solidFill>
                <a:latin typeface="IBM Plex Sans" panose="020B0503050203000203" pitchFamily="34" charset="0"/>
                <a:cs typeface="Carlito"/>
              </a:rPr>
              <a:t>(i.e. inventories,  </a:t>
            </a:r>
            <a:r>
              <a:rPr lang="en-GB" sz="1000" spc="8">
                <a:solidFill>
                  <a:srgbClr val="FFFFFF"/>
                </a:solidFill>
                <a:latin typeface="IBM Plex Sans" panose="020B0503050203000203" pitchFamily="34" charset="0"/>
                <a:cs typeface="Carlito"/>
              </a:rPr>
              <a:t>projects,</a:t>
            </a:r>
            <a:r>
              <a:rPr lang="en-GB" sz="1000" spc="-17">
                <a:solidFill>
                  <a:srgbClr val="FFFFFF"/>
                </a:solidFill>
                <a:latin typeface="IBM Plex Sans" panose="020B0503050203000203" pitchFamily="34" charset="0"/>
                <a:cs typeface="Carlito"/>
              </a:rPr>
              <a:t> </a:t>
            </a:r>
            <a:r>
              <a:rPr lang="en-GB" sz="1000" spc="8">
                <a:solidFill>
                  <a:srgbClr val="FFFFFF"/>
                </a:solidFill>
                <a:latin typeface="IBM Plex Sans" panose="020B0503050203000203" pitchFamily="34" charset="0"/>
                <a:cs typeface="Carlito"/>
              </a:rPr>
              <a:t>jobs)</a:t>
            </a:r>
            <a:endParaRPr lang="en-GB" sz="1000">
              <a:solidFill>
                <a:srgbClr val="FFFFFF"/>
              </a:solidFill>
              <a:latin typeface="IBM Plex Sans" panose="020B0503050203000203" pitchFamily="34" charset="0"/>
              <a:cs typeface="Carlito"/>
            </a:endParaRPr>
          </a:p>
          <a:p>
            <a:pPr defTabSz="914363">
              <a:spcBef>
                <a:spcPts val="8"/>
              </a:spcBef>
              <a:buFont typeface="Arial"/>
              <a:buChar char="•"/>
            </a:pPr>
            <a:endParaRPr lang="en-GB" sz="1000">
              <a:solidFill>
                <a:srgbClr val="FFFFFF"/>
              </a:solidFill>
              <a:latin typeface="IBM Plex Sans" panose="020B0503050203000203" pitchFamily="34" charset="0"/>
              <a:cs typeface="Carlito"/>
            </a:endParaRPr>
          </a:p>
          <a:p>
            <a:pPr marL="259810" marR="96834" indent="-196842" defTabSz="914363">
              <a:lnSpc>
                <a:spcPct val="92200"/>
              </a:lnSpc>
              <a:spcBef>
                <a:spcPts val="4"/>
              </a:spcBef>
              <a:buFont typeface="Arial"/>
              <a:buChar char="•"/>
              <a:tabLst>
                <a:tab pos="259810" algn="l"/>
                <a:tab pos="260340" algn="l"/>
              </a:tabLst>
            </a:pPr>
            <a:r>
              <a:rPr lang="en-GB" sz="1000" b="1" spc="8">
                <a:solidFill>
                  <a:srgbClr val="FFFFFF"/>
                </a:solidFill>
                <a:latin typeface="IBM Plex Sans" panose="020B0503050203000203" pitchFamily="34" charset="0"/>
                <a:cs typeface="Carlito"/>
              </a:rPr>
              <a:t>Deep </a:t>
            </a:r>
            <a:r>
              <a:rPr lang="en-GB" sz="1000" b="1" spc="12">
                <a:solidFill>
                  <a:srgbClr val="FFFFFF"/>
                </a:solidFill>
                <a:latin typeface="IBM Plex Sans" panose="020B0503050203000203" pitchFamily="34" charset="0"/>
                <a:cs typeface="Carlito"/>
              </a:rPr>
              <a:t>knowledge </a:t>
            </a:r>
            <a:r>
              <a:rPr lang="en-GB" sz="1000" spc="12">
                <a:solidFill>
                  <a:srgbClr val="FFFFFF"/>
                </a:solidFill>
                <a:latin typeface="IBM Plex Sans" panose="020B0503050203000203" pitchFamily="34" charset="0"/>
                <a:cs typeface="Carlito"/>
              </a:rPr>
              <a:t>of  account </a:t>
            </a:r>
            <a:r>
              <a:rPr lang="en-GB" sz="1000" spc="17">
                <a:solidFill>
                  <a:srgbClr val="FFFFFF"/>
                </a:solidFill>
                <a:latin typeface="IBM Plex Sans" panose="020B0503050203000203" pitchFamily="34" charset="0"/>
                <a:cs typeface="Carlito"/>
              </a:rPr>
              <a:t>support</a:t>
            </a:r>
            <a:r>
              <a:rPr lang="en-GB" sz="1000" spc="-158">
                <a:solidFill>
                  <a:srgbClr val="FFFFFF"/>
                </a:solidFill>
                <a:latin typeface="IBM Plex Sans" panose="020B0503050203000203" pitchFamily="34" charset="0"/>
                <a:cs typeface="Carlito"/>
              </a:rPr>
              <a:t> </a:t>
            </a:r>
            <a:r>
              <a:rPr lang="en-GB" sz="1000" spc="17">
                <a:solidFill>
                  <a:srgbClr val="FFFFFF"/>
                </a:solidFill>
                <a:latin typeface="IBM Plex Sans" panose="020B0503050203000203" pitchFamily="34" charset="0"/>
                <a:cs typeface="Carlito"/>
              </a:rPr>
              <a:t>model  </a:t>
            </a:r>
            <a:r>
              <a:rPr lang="en-GB" sz="1000" spc="12">
                <a:solidFill>
                  <a:srgbClr val="FFFFFF"/>
                </a:solidFill>
                <a:latin typeface="IBM Plex Sans" panose="020B0503050203000203" pitchFamily="34" charset="0"/>
                <a:cs typeface="Carlito"/>
              </a:rPr>
              <a:t>and </a:t>
            </a:r>
            <a:r>
              <a:rPr lang="en-GB" sz="1000" spc="8">
                <a:solidFill>
                  <a:srgbClr val="FFFFFF"/>
                </a:solidFill>
                <a:latin typeface="IBM Plex Sans" panose="020B0503050203000203" pitchFamily="34" charset="0"/>
                <a:cs typeface="Carlito"/>
              </a:rPr>
              <a:t>automation  </a:t>
            </a:r>
            <a:r>
              <a:rPr lang="en-GB" sz="1000" spc="4">
                <a:solidFill>
                  <a:srgbClr val="FFFFFF"/>
                </a:solidFill>
                <a:latin typeface="IBM Plex Sans" panose="020B0503050203000203" pitchFamily="34" charset="0"/>
                <a:cs typeface="Carlito"/>
              </a:rPr>
              <a:t>taxonomy</a:t>
            </a:r>
            <a:endParaRPr lang="en-GB" sz="1000">
              <a:solidFill>
                <a:srgbClr val="FFFFFF"/>
              </a:solidFill>
              <a:latin typeface="IBM Plex Sans" panose="020B0503050203000203" pitchFamily="34" charset="0"/>
              <a:cs typeface="Carlito"/>
            </a:endParaRPr>
          </a:p>
          <a:p>
            <a:pPr defTabSz="914363">
              <a:spcBef>
                <a:spcPts val="8"/>
              </a:spcBef>
              <a:buFont typeface="Arial"/>
              <a:buChar char="•"/>
            </a:pPr>
            <a:endParaRPr lang="en-GB" sz="1000">
              <a:solidFill>
                <a:srgbClr val="FFFFFF"/>
              </a:solidFill>
              <a:latin typeface="IBM Plex Sans" panose="020B0503050203000203" pitchFamily="34" charset="0"/>
              <a:cs typeface="Carlito"/>
            </a:endParaRPr>
          </a:p>
          <a:p>
            <a:pPr marL="259810" marR="646087" indent="-196842" defTabSz="914363">
              <a:lnSpc>
                <a:spcPct val="92100"/>
              </a:lnSpc>
              <a:spcBef>
                <a:spcPts val="4"/>
              </a:spcBef>
              <a:buFont typeface="Arial"/>
              <a:buChar char="•"/>
              <a:tabLst>
                <a:tab pos="259810" algn="l"/>
                <a:tab pos="260340" algn="l"/>
              </a:tabLst>
            </a:pPr>
            <a:r>
              <a:rPr lang="en-GB" sz="1000" spc="8">
                <a:solidFill>
                  <a:srgbClr val="FFFFFF"/>
                </a:solidFill>
                <a:latin typeface="IBM Plex Sans" panose="020B0503050203000203" pitchFamily="34" charset="0"/>
                <a:cs typeface="Carlito"/>
              </a:rPr>
              <a:t>Entrusted</a:t>
            </a:r>
            <a:r>
              <a:rPr lang="en-GB" sz="1000" spc="-75">
                <a:solidFill>
                  <a:srgbClr val="FFFFFF"/>
                </a:solidFill>
                <a:latin typeface="IBM Plex Sans" panose="020B0503050203000203" pitchFamily="34" charset="0"/>
                <a:cs typeface="Carlito"/>
              </a:rPr>
              <a:t> </a:t>
            </a:r>
            <a:r>
              <a:rPr lang="en-GB" sz="1000" spc="8">
                <a:solidFill>
                  <a:srgbClr val="FFFFFF"/>
                </a:solidFill>
                <a:latin typeface="IBM Plex Sans" panose="020B0503050203000203" pitchFamily="34" charset="0"/>
                <a:cs typeface="Carlito"/>
              </a:rPr>
              <a:t>with </a:t>
            </a:r>
            <a:r>
              <a:rPr lang="en-GB" sz="1000" b="1" spc="4">
                <a:solidFill>
                  <a:srgbClr val="FFFFFF"/>
                </a:solidFill>
                <a:latin typeface="IBM Plex Sans" panose="020B0503050203000203" pitchFamily="34" charset="0"/>
                <a:cs typeface="Carlito"/>
              </a:rPr>
              <a:t>credentials </a:t>
            </a:r>
            <a:r>
              <a:rPr lang="en-GB" sz="1000" b="1" spc="12">
                <a:solidFill>
                  <a:srgbClr val="FFFFFF"/>
                </a:solidFill>
                <a:latin typeface="IBM Plex Sans" panose="020B0503050203000203" pitchFamily="34" charset="0"/>
                <a:cs typeface="Carlito"/>
              </a:rPr>
              <a:t>management</a:t>
            </a:r>
            <a:endParaRPr lang="en-GB" sz="1000" b="1">
              <a:solidFill>
                <a:srgbClr val="FFFFFF"/>
              </a:solidFill>
              <a:latin typeface="IBM Plex Sans" panose="020B0503050203000203" pitchFamily="34" charset="0"/>
              <a:cs typeface="Carlito"/>
            </a:endParaRPr>
          </a:p>
        </p:txBody>
      </p:sp>
      <p:sp>
        <p:nvSpPr>
          <p:cNvPr id="36" name="Rounded Rectangle 35">
            <a:extLst>
              <a:ext uri="{FF2B5EF4-FFF2-40B4-BE49-F238E27FC236}">
                <a16:creationId xmlns:a16="http://schemas.microsoft.com/office/drawing/2014/main" id="{C355754F-3CCD-F149-B4C1-1F05D15DBD1B}"/>
              </a:ext>
            </a:extLst>
          </p:cNvPr>
          <p:cNvSpPr/>
          <p:nvPr/>
        </p:nvSpPr>
        <p:spPr>
          <a:xfrm>
            <a:off x="8492389" y="962949"/>
            <a:ext cx="3511467" cy="2814089"/>
          </a:xfrm>
          <a:prstGeom prst="roundRect">
            <a:avLst>
              <a:gd name="adj" fmla="val 2547"/>
            </a:avLst>
          </a:prstGeom>
          <a:solidFill>
            <a:schemeClr val="tx1">
              <a:lumMod val="50000"/>
              <a:lumOff val="50000"/>
            </a:schemeClr>
          </a:solidFill>
          <a:ln w="38100" cap="flat" cmpd="sng" algn="ctr">
            <a:solidFill>
              <a:srgbClr val="FFFFFF"/>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62968" marR="237586" defTabSz="914363">
              <a:lnSpc>
                <a:spcPct val="92200"/>
              </a:lnSpc>
              <a:spcBef>
                <a:spcPts val="162"/>
              </a:spcBef>
            </a:pPr>
            <a:r>
              <a:rPr lang="en-IN" sz="1000" spc="12">
                <a:solidFill>
                  <a:srgbClr val="FFFFFF"/>
                </a:solidFill>
                <a:latin typeface="IBM Plex Sans" panose="020B0503050203000203" pitchFamily="34" charset="0"/>
                <a:cs typeface="Carlito"/>
              </a:rPr>
              <a:t> </a:t>
            </a:r>
            <a:r>
              <a:rPr lang="en-IN" sz="1000" b="1" spc="12">
                <a:solidFill>
                  <a:srgbClr val="FFFFFF"/>
                </a:solidFill>
                <a:latin typeface="IBM Plex Sans" panose="020B0503050203000203" pitchFamily="34" charset="0"/>
                <a:cs typeface="Carlito"/>
              </a:rPr>
              <a:t>Ansible</a:t>
            </a:r>
            <a:r>
              <a:rPr lang="en-IN" sz="1000" b="1" spc="-92">
                <a:solidFill>
                  <a:srgbClr val="FFFFFF"/>
                </a:solidFill>
                <a:latin typeface="IBM Plex Sans" panose="020B0503050203000203" pitchFamily="34" charset="0"/>
                <a:cs typeface="Carlito"/>
              </a:rPr>
              <a:t> </a:t>
            </a:r>
            <a:r>
              <a:rPr lang="en-IN" sz="1000" b="1" spc="-17">
                <a:solidFill>
                  <a:srgbClr val="FFFFFF"/>
                </a:solidFill>
                <a:latin typeface="IBM Plex Sans" panose="020B0503050203000203" pitchFamily="34" charset="0"/>
                <a:cs typeface="Carlito"/>
              </a:rPr>
              <a:t>Tower </a:t>
            </a:r>
            <a:r>
              <a:rPr lang="en-IN" sz="1000" b="1" spc="12">
                <a:solidFill>
                  <a:srgbClr val="FFFFFF"/>
                </a:solidFill>
                <a:latin typeface="IBM Plex Sans" panose="020B0503050203000203" pitchFamily="34" charset="0"/>
                <a:cs typeface="Carlito"/>
              </a:rPr>
              <a:t>RBAC Model</a:t>
            </a:r>
            <a:endParaRPr lang="en-IN" sz="1000" b="1">
              <a:solidFill>
                <a:srgbClr val="FFFFFF"/>
              </a:solidFill>
              <a:latin typeface="IBM Plex Sans" panose="020B0503050203000203" pitchFamily="34" charset="0"/>
              <a:cs typeface="Carlito"/>
            </a:endParaRPr>
          </a:p>
          <a:p>
            <a:pPr marL="259810" marR="273568" indent="-196842" defTabSz="914363">
              <a:lnSpc>
                <a:spcPct val="92200"/>
              </a:lnSpc>
              <a:buFont typeface="Arial"/>
              <a:buChar char="•"/>
              <a:tabLst>
                <a:tab pos="259810" algn="l"/>
                <a:tab pos="260340" algn="l"/>
              </a:tabLst>
            </a:pPr>
            <a:endParaRPr lang="en-IN" sz="1000" spc="8">
              <a:solidFill>
                <a:srgbClr val="FFFFFF"/>
              </a:solidFill>
              <a:latin typeface="IBM Plex Sans" panose="020B0503050203000203" pitchFamily="34" charset="0"/>
              <a:cs typeface="Carlito"/>
            </a:endParaRPr>
          </a:p>
          <a:p>
            <a:pPr marL="259810" marR="273568" indent="-196842" defTabSz="914363">
              <a:lnSpc>
                <a:spcPct val="92200"/>
              </a:lnSpc>
              <a:buFont typeface="Arial"/>
              <a:buChar char="•"/>
              <a:tabLst>
                <a:tab pos="259810" algn="l"/>
                <a:tab pos="260340" algn="l"/>
              </a:tabLst>
            </a:pPr>
            <a:r>
              <a:rPr lang="en-IN" sz="1000" spc="8">
                <a:solidFill>
                  <a:srgbClr val="FFFFFF"/>
                </a:solidFill>
                <a:latin typeface="IBM Plex Sans" panose="020B0503050203000203" pitchFamily="34" charset="0"/>
                <a:cs typeface="Carlito"/>
              </a:rPr>
              <a:t>Enables an </a:t>
            </a:r>
            <a:r>
              <a:rPr lang="en-IN" sz="1000" spc="12">
                <a:solidFill>
                  <a:srgbClr val="FFFFFF"/>
                </a:solidFill>
                <a:latin typeface="IBM Plex Sans" panose="020B0503050203000203" pitchFamily="34" charset="0"/>
                <a:cs typeface="Carlito"/>
              </a:rPr>
              <a:t>account</a:t>
            </a:r>
            <a:r>
              <a:rPr lang="en-IN" sz="1000" spc="-95">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to  </a:t>
            </a:r>
            <a:r>
              <a:rPr lang="en-IN" sz="1000" spc="4">
                <a:solidFill>
                  <a:srgbClr val="FFFFFF"/>
                </a:solidFill>
                <a:latin typeface="IBM Plex Sans" panose="020B0503050203000203" pitchFamily="34" charset="0"/>
                <a:cs typeface="Carlito"/>
              </a:rPr>
              <a:t>have </a:t>
            </a:r>
            <a:r>
              <a:rPr lang="en-IN" sz="1000" b="1" u="sng" spc="4">
                <a:solidFill>
                  <a:srgbClr val="FFFFFF"/>
                </a:solidFill>
                <a:latin typeface="IBM Plex Sans" panose="020B0503050203000203" pitchFamily="34" charset="0"/>
                <a:cs typeface="Carlito"/>
              </a:rPr>
              <a:t>full control</a:t>
            </a:r>
            <a:r>
              <a:rPr lang="en-IN" sz="1000" spc="8">
                <a:solidFill>
                  <a:srgbClr val="FFFFFF"/>
                </a:solidFill>
                <a:latin typeface="IBM Plex Sans" panose="020B0503050203000203" pitchFamily="34" charset="0"/>
                <a:cs typeface="Carlito"/>
              </a:rPr>
              <a:t> over  E2E automation  deployment</a:t>
            </a:r>
            <a:endParaRPr lang="en-IN" sz="1000">
              <a:solidFill>
                <a:srgbClr val="FFFFFF"/>
              </a:solidFill>
              <a:latin typeface="IBM Plex Sans" panose="020B0503050203000203" pitchFamily="34" charset="0"/>
              <a:cs typeface="Carlito"/>
            </a:endParaRPr>
          </a:p>
          <a:p>
            <a:pPr defTabSz="914363">
              <a:spcBef>
                <a:spcPts val="50"/>
              </a:spcBef>
              <a:buFont typeface="Arial"/>
              <a:buChar char="•"/>
            </a:pPr>
            <a:endParaRPr lang="en-IN" sz="1000">
              <a:solidFill>
                <a:srgbClr val="FFFFFF"/>
              </a:solidFill>
              <a:latin typeface="IBM Plex Sans" panose="020B0503050203000203" pitchFamily="34" charset="0"/>
              <a:cs typeface="Carlito"/>
            </a:endParaRPr>
          </a:p>
          <a:p>
            <a:pPr marL="259810" indent="-197370" defTabSz="914363">
              <a:lnSpc>
                <a:spcPts val="1396"/>
              </a:lnSpc>
              <a:buFont typeface="Arial"/>
              <a:buChar char="•"/>
              <a:tabLst>
                <a:tab pos="259810" algn="l"/>
                <a:tab pos="260340" algn="l"/>
              </a:tabLst>
            </a:pPr>
            <a:r>
              <a:rPr lang="en-IN" sz="1000" spc="4">
                <a:solidFill>
                  <a:srgbClr val="FFFFFF"/>
                </a:solidFill>
                <a:latin typeface="IBM Plex Sans" panose="020B0503050203000203" pitchFamily="34" charset="0"/>
                <a:cs typeface="Carlito"/>
              </a:rPr>
              <a:t>Flexibility </a:t>
            </a:r>
            <a:r>
              <a:rPr lang="en-IN" sz="1000" spc="8">
                <a:solidFill>
                  <a:srgbClr val="FFFFFF"/>
                </a:solidFill>
                <a:latin typeface="IBM Plex Sans" panose="020B0503050203000203" pitchFamily="34" charset="0"/>
                <a:cs typeface="Carlito"/>
              </a:rPr>
              <a:t>to</a:t>
            </a:r>
            <a:r>
              <a:rPr lang="en-IN" sz="1000" spc="-21">
                <a:solidFill>
                  <a:srgbClr val="FFFFFF"/>
                </a:solidFill>
                <a:latin typeface="IBM Plex Sans" panose="020B0503050203000203" pitchFamily="34" charset="0"/>
                <a:cs typeface="Carlito"/>
              </a:rPr>
              <a:t> </a:t>
            </a:r>
            <a:r>
              <a:rPr lang="en-IN" sz="1000" spc="12">
                <a:solidFill>
                  <a:srgbClr val="FFFFFF"/>
                </a:solidFill>
                <a:latin typeface="IBM Plex Sans" panose="020B0503050203000203" pitchFamily="34" charset="0"/>
                <a:cs typeface="Carlito"/>
              </a:rPr>
              <a:t>choose</a:t>
            </a:r>
            <a:endParaRPr lang="en-IN" sz="1000">
              <a:solidFill>
                <a:srgbClr val="FFFFFF"/>
              </a:solidFill>
              <a:latin typeface="IBM Plex Sans" panose="020B0503050203000203" pitchFamily="34" charset="0"/>
              <a:cs typeface="Carlito"/>
            </a:endParaRPr>
          </a:p>
          <a:p>
            <a:pPr marL="572535" marR="177264" lvl="1" indent="-196842" defTabSz="914363">
              <a:lnSpc>
                <a:spcPct val="92200"/>
              </a:lnSpc>
              <a:spcBef>
                <a:spcPts val="58"/>
              </a:spcBef>
              <a:buFont typeface="Arial"/>
              <a:buChar char="•"/>
              <a:tabLst>
                <a:tab pos="572535" algn="l"/>
                <a:tab pos="573065" algn="l"/>
              </a:tabLst>
            </a:pPr>
            <a:r>
              <a:rPr lang="en-IN" sz="1000" b="1" spc="-8">
                <a:solidFill>
                  <a:srgbClr val="FFFFFF"/>
                </a:solidFill>
                <a:latin typeface="IBM Plex Sans" panose="020B0503050203000203" pitchFamily="34" charset="0"/>
                <a:cs typeface="Carlito"/>
              </a:rPr>
              <a:t>WHAT</a:t>
            </a:r>
            <a:r>
              <a:rPr lang="en-IN" sz="1000" spc="-8">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automation  playbooks are  deployed </a:t>
            </a:r>
            <a:r>
              <a:rPr lang="en-IN" sz="1000" spc="17">
                <a:solidFill>
                  <a:srgbClr val="FFFFFF"/>
                </a:solidFill>
                <a:latin typeface="IBM Plex Sans" panose="020B0503050203000203" pitchFamily="34" charset="0"/>
                <a:cs typeface="Carlito"/>
              </a:rPr>
              <a:t>on  </a:t>
            </a:r>
            <a:r>
              <a:rPr lang="en-IN" sz="1000" spc="12">
                <a:solidFill>
                  <a:srgbClr val="FFFFFF"/>
                </a:solidFill>
                <a:latin typeface="IBM Plex Sans" panose="020B0503050203000203" pitchFamily="34" charset="0"/>
                <a:cs typeface="Carlito"/>
              </a:rPr>
              <a:t>account</a:t>
            </a:r>
            <a:endParaRPr lang="en-IN" sz="1000">
              <a:solidFill>
                <a:srgbClr val="FFFFFF"/>
              </a:solidFill>
              <a:latin typeface="IBM Plex Sans" panose="020B0503050203000203" pitchFamily="34" charset="0"/>
              <a:cs typeface="Carlito"/>
            </a:endParaRPr>
          </a:p>
          <a:p>
            <a:pPr marL="572535" marR="117470" lvl="1" indent="-196842" defTabSz="914363">
              <a:lnSpc>
                <a:spcPct val="92100"/>
              </a:lnSpc>
              <a:spcBef>
                <a:spcPts val="4"/>
              </a:spcBef>
              <a:buFont typeface="Arial"/>
              <a:buChar char="•"/>
              <a:tabLst>
                <a:tab pos="572535" algn="l"/>
                <a:tab pos="573065" algn="l"/>
              </a:tabLst>
            </a:pPr>
            <a:endParaRPr lang="en-IN" sz="1000" spc="12">
              <a:solidFill>
                <a:srgbClr val="FFFFFF"/>
              </a:solidFill>
              <a:latin typeface="IBM Plex Sans" panose="020B0503050203000203" pitchFamily="34" charset="0"/>
              <a:cs typeface="Carlito"/>
            </a:endParaRPr>
          </a:p>
          <a:p>
            <a:pPr marL="572535" marR="117470" lvl="1" indent="-196842" defTabSz="914363">
              <a:lnSpc>
                <a:spcPct val="92100"/>
              </a:lnSpc>
              <a:spcBef>
                <a:spcPts val="4"/>
              </a:spcBef>
              <a:buFont typeface="Arial"/>
              <a:buChar char="•"/>
              <a:tabLst>
                <a:tab pos="572535" algn="l"/>
                <a:tab pos="573065" algn="l"/>
              </a:tabLst>
            </a:pPr>
            <a:r>
              <a:rPr lang="en-IN" sz="1000" b="1" spc="12">
                <a:solidFill>
                  <a:srgbClr val="FFFFFF"/>
                </a:solidFill>
                <a:latin typeface="IBM Plex Sans" panose="020B0503050203000203" pitchFamily="34" charset="0"/>
                <a:cs typeface="Carlito"/>
              </a:rPr>
              <a:t>WHERE</a:t>
            </a:r>
            <a:r>
              <a:rPr lang="en-IN" sz="1000" spc="12">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to source  </a:t>
            </a:r>
            <a:r>
              <a:rPr lang="en-IN" sz="1000" spc="12">
                <a:solidFill>
                  <a:srgbClr val="FFFFFF"/>
                </a:solidFill>
                <a:latin typeface="IBM Plex Sans" panose="020B0503050203000203" pitchFamily="34" charset="0"/>
                <a:cs typeface="Carlito"/>
              </a:rPr>
              <a:t>the </a:t>
            </a:r>
            <a:r>
              <a:rPr lang="en-IN" sz="1000" spc="8">
                <a:solidFill>
                  <a:srgbClr val="FFFFFF"/>
                </a:solidFill>
                <a:latin typeface="IBM Plex Sans" panose="020B0503050203000203" pitchFamily="34" charset="0"/>
                <a:cs typeface="Carlito"/>
              </a:rPr>
              <a:t>playbooks</a:t>
            </a:r>
            <a:r>
              <a:rPr lang="en-IN" sz="1000" spc="-104">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from  (various</a:t>
            </a:r>
            <a:r>
              <a:rPr lang="en-IN" sz="1000" spc="-25">
                <a:solidFill>
                  <a:srgbClr val="FFFFFF"/>
                </a:solidFill>
                <a:latin typeface="IBM Plex Sans" panose="020B0503050203000203" pitchFamily="34" charset="0"/>
                <a:cs typeface="Carlito"/>
              </a:rPr>
              <a:t> </a:t>
            </a:r>
            <a:r>
              <a:rPr lang="en-IN" sz="1000" spc="8" err="1">
                <a:solidFill>
                  <a:srgbClr val="FFFFFF"/>
                </a:solidFill>
                <a:latin typeface="IBM Plex Sans" panose="020B0503050203000203" pitchFamily="34" charset="0"/>
                <a:cs typeface="Carlito"/>
              </a:rPr>
              <a:t>GitHubs</a:t>
            </a:r>
            <a:r>
              <a:rPr lang="en-IN" sz="1000" spc="8">
                <a:solidFill>
                  <a:srgbClr val="FFFFFF"/>
                </a:solidFill>
                <a:latin typeface="IBM Plex Sans" panose="020B0503050203000203" pitchFamily="34" charset="0"/>
                <a:cs typeface="Carlito"/>
              </a:rPr>
              <a:t>)</a:t>
            </a:r>
            <a:endParaRPr lang="en-IN" sz="1000">
              <a:solidFill>
                <a:srgbClr val="FFFFFF"/>
              </a:solidFill>
              <a:latin typeface="IBM Plex Sans" panose="020B0503050203000203" pitchFamily="34" charset="0"/>
              <a:cs typeface="Carlito"/>
            </a:endParaRPr>
          </a:p>
          <a:p>
            <a:pPr marL="572535" marR="386805" lvl="1" indent="-196842" defTabSz="914363">
              <a:lnSpc>
                <a:spcPct val="92100"/>
              </a:lnSpc>
              <a:spcBef>
                <a:spcPts val="4"/>
              </a:spcBef>
              <a:buFont typeface="Arial"/>
              <a:buChar char="•"/>
              <a:tabLst>
                <a:tab pos="572535" algn="l"/>
                <a:tab pos="573065" algn="l"/>
              </a:tabLst>
            </a:pPr>
            <a:endParaRPr lang="en-IN" sz="1000" spc="17">
              <a:solidFill>
                <a:srgbClr val="FFFFFF"/>
              </a:solidFill>
              <a:latin typeface="IBM Plex Sans" panose="020B0503050203000203" pitchFamily="34" charset="0"/>
              <a:cs typeface="Carlito"/>
            </a:endParaRPr>
          </a:p>
          <a:p>
            <a:pPr marL="572535" marR="386805" lvl="1" indent="-196842" defTabSz="914363">
              <a:lnSpc>
                <a:spcPct val="92100"/>
              </a:lnSpc>
              <a:spcBef>
                <a:spcPts val="4"/>
              </a:spcBef>
              <a:buFont typeface="Arial"/>
              <a:buChar char="•"/>
              <a:tabLst>
                <a:tab pos="572535" algn="l"/>
                <a:tab pos="573065" algn="l"/>
              </a:tabLst>
            </a:pPr>
            <a:r>
              <a:rPr lang="en-IN" sz="1000" b="1" spc="17">
                <a:solidFill>
                  <a:srgbClr val="FFFFFF"/>
                </a:solidFill>
                <a:latin typeface="IBM Plex Sans" panose="020B0503050203000203" pitchFamily="34" charset="0"/>
                <a:cs typeface="Carlito"/>
              </a:rPr>
              <a:t>WHEN</a:t>
            </a:r>
            <a:r>
              <a:rPr lang="en-IN" sz="1000" spc="17">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they</a:t>
            </a:r>
            <a:r>
              <a:rPr lang="en-IN" sz="1000" spc="-75">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are  deployed </a:t>
            </a:r>
            <a:r>
              <a:rPr lang="en-IN" sz="1000" spc="12">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upgraded</a:t>
            </a:r>
            <a:endParaRPr lang="en-IN" sz="1000">
              <a:solidFill>
                <a:srgbClr val="FFFFFF"/>
              </a:solidFill>
              <a:latin typeface="IBM Plex Sans" panose="020B0503050203000203" pitchFamily="34" charset="0"/>
              <a:cs typeface="Carlito"/>
            </a:endParaRPr>
          </a:p>
          <a:p>
            <a:pPr marL="572535" marR="70376" lvl="1" indent="-196842" defTabSz="914363">
              <a:lnSpc>
                <a:spcPts val="1333"/>
              </a:lnSpc>
              <a:spcBef>
                <a:spcPts val="29"/>
              </a:spcBef>
              <a:buFont typeface="Arial"/>
              <a:buChar char="•"/>
              <a:tabLst>
                <a:tab pos="572535" algn="l"/>
                <a:tab pos="573065" algn="l"/>
              </a:tabLst>
            </a:pPr>
            <a:endParaRPr lang="en-IN" sz="1000" spc="17">
              <a:solidFill>
                <a:srgbClr val="FFFFFF"/>
              </a:solidFill>
              <a:latin typeface="IBM Plex Sans" panose="020B0503050203000203" pitchFamily="34" charset="0"/>
              <a:cs typeface="Carlito"/>
            </a:endParaRPr>
          </a:p>
          <a:p>
            <a:pPr marL="572535" marR="70376" lvl="1" indent="-196842" defTabSz="914363">
              <a:lnSpc>
                <a:spcPts val="1333"/>
              </a:lnSpc>
              <a:spcBef>
                <a:spcPts val="29"/>
              </a:spcBef>
              <a:buFont typeface="Arial"/>
              <a:buChar char="•"/>
              <a:tabLst>
                <a:tab pos="572535" algn="l"/>
                <a:tab pos="573065" algn="l"/>
              </a:tabLst>
            </a:pPr>
            <a:r>
              <a:rPr lang="en-IN" sz="1000" b="1" spc="17">
                <a:solidFill>
                  <a:srgbClr val="FFFFFF"/>
                </a:solidFill>
                <a:latin typeface="IBM Plex Sans" panose="020B0503050203000203" pitchFamily="34" charset="0"/>
                <a:cs typeface="Carlito"/>
              </a:rPr>
              <a:t>WHO</a:t>
            </a:r>
            <a:r>
              <a:rPr lang="en-IN" sz="1000" spc="17">
                <a:solidFill>
                  <a:srgbClr val="FFFFFF"/>
                </a:solidFill>
                <a:latin typeface="IBM Plex Sans" panose="020B0503050203000203" pitchFamily="34" charset="0"/>
                <a:cs typeface="Carlito"/>
              </a:rPr>
              <a:t> </a:t>
            </a:r>
            <a:r>
              <a:rPr lang="en-IN" sz="1000" spc="8">
                <a:solidFill>
                  <a:srgbClr val="FFFFFF"/>
                </a:solidFill>
                <a:latin typeface="IBM Plex Sans" panose="020B0503050203000203" pitchFamily="34" charset="0"/>
                <a:cs typeface="Carlito"/>
              </a:rPr>
              <a:t>deploys </a:t>
            </a:r>
            <a:r>
              <a:rPr lang="en-IN" sz="1000" spc="12">
                <a:solidFill>
                  <a:srgbClr val="FFFFFF"/>
                </a:solidFill>
                <a:latin typeface="IBM Plex Sans" panose="020B0503050203000203" pitchFamily="34" charset="0"/>
                <a:cs typeface="Carlito"/>
              </a:rPr>
              <a:t>them  and consumes</a:t>
            </a:r>
            <a:r>
              <a:rPr lang="en-IN" sz="1000" spc="-83">
                <a:solidFill>
                  <a:srgbClr val="FFFFFF"/>
                </a:solidFill>
                <a:latin typeface="IBM Plex Sans" panose="020B0503050203000203" pitchFamily="34" charset="0"/>
                <a:cs typeface="Carlito"/>
              </a:rPr>
              <a:t> </a:t>
            </a:r>
            <a:r>
              <a:rPr lang="en-IN" sz="1000" spc="12">
                <a:solidFill>
                  <a:srgbClr val="FFFFFF"/>
                </a:solidFill>
                <a:latin typeface="IBM Plex Sans" panose="020B0503050203000203" pitchFamily="34" charset="0"/>
                <a:cs typeface="Carlito"/>
              </a:rPr>
              <a:t>them</a:t>
            </a:r>
            <a:endParaRPr lang="en-GB" sz="1000" kern="0">
              <a:solidFill>
                <a:srgbClr val="FFFFFF"/>
              </a:solidFill>
              <a:latin typeface="IBM Plex Sans" panose="020B0503050203000203" pitchFamily="34" charset="0"/>
            </a:endParaRPr>
          </a:p>
        </p:txBody>
      </p:sp>
      <p:sp>
        <p:nvSpPr>
          <p:cNvPr id="24" name="Oval 23">
            <a:extLst>
              <a:ext uri="{FF2B5EF4-FFF2-40B4-BE49-F238E27FC236}">
                <a16:creationId xmlns:a16="http://schemas.microsoft.com/office/drawing/2014/main" id="{BDA0D4F9-DDA3-4A41-BC4E-B02B972A0A40}"/>
              </a:ext>
            </a:extLst>
          </p:cNvPr>
          <p:cNvSpPr/>
          <p:nvPr/>
        </p:nvSpPr>
        <p:spPr>
          <a:xfrm>
            <a:off x="3025823" y="2949069"/>
            <a:ext cx="5214640" cy="3650453"/>
          </a:xfrm>
          <a:prstGeom prst="ellipse">
            <a:avLst/>
          </a:prstGeom>
          <a:noFill/>
          <a:ln>
            <a:solidFill>
              <a:srgbClr val="FFC000"/>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IN">
              <a:solidFill>
                <a:srgbClr val="FFFFFF"/>
              </a:solidFill>
              <a:latin typeface="Calibri" panose="020F0502020204030204"/>
            </a:endParaRPr>
          </a:p>
        </p:txBody>
      </p:sp>
      <p:sp>
        <p:nvSpPr>
          <p:cNvPr id="28" name="Rectangle 27">
            <a:extLst>
              <a:ext uri="{FF2B5EF4-FFF2-40B4-BE49-F238E27FC236}">
                <a16:creationId xmlns:a16="http://schemas.microsoft.com/office/drawing/2014/main" id="{4D60E6A0-30FD-40A0-99BC-8E95FA46878A}"/>
              </a:ext>
            </a:extLst>
          </p:cNvPr>
          <p:cNvSpPr/>
          <p:nvPr/>
        </p:nvSpPr>
        <p:spPr>
          <a:xfrm>
            <a:off x="7375734" y="4626088"/>
            <a:ext cx="1176308" cy="565641"/>
          </a:xfrm>
          <a:prstGeom prst="rect">
            <a:avLst/>
          </a:prstGeom>
          <a:no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3"/>
            <a:r>
              <a:rPr lang="en-IN" sz="1000" b="1">
                <a:solidFill>
                  <a:srgbClr val="191919"/>
                </a:solidFill>
                <a:latin typeface="IBM Plex Sans" panose="020B0503050203000203" pitchFamily="34" charset="0"/>
              </a:rPr>
              <a:t>Change</a:t>
            </a:r>
          </a:p>
          <a:p>
            <a:pPr algn="ctr" defTabSz="914363"/>
            <a:r>
              <a:rPr lang="en-IN" sz="1000" b="1">
                <a:solidFill>
                  <a:srgbClr val="191919"/>
                </a:solidFill>
                <a:latin typeface="IBM Plex Sans" panose="020B0503050203000203" pitchFamily="34" charset="0"/>
              </a:rPr>
              <a:t>Managed</a:t>
            </a:r>
          </a:p>
          <a:p>
            <a:pPr algn="ctr" defTabSz="914363"/>
            <a:r>
              <a:rPr lang="en-IN" sz="1000" b="1">
                <a:solidFill>
                  <a:srgbClr val="191919"/>
                </a:solidFill>
                <a:latin typeface="IBM Plex Sans" panose="020B0503050203000203" pitchFamily="34" charset="0"/>
              </a:rPr>
              <a:t>Execution</a:t>
            </a:r>
          </a:p>
          <a:p>
            <a:pPr algn="ctr" defTabSz="914363"/>
            <a:r>
              <a:rPr lang="en-IN" sz="917" i="1">
                <a:solidFill>
                  <a:srgbClr val="191919"/>
                </a:solidFill>
                <a:latin typeface="IBM Plex Sans" panose="020B0503050203000203" pitchFamily="34" charset="0"/>
              </a:rPr>
              <a:t>(Account change management process followed)</a:t>
            </a:r>
          </a:p>
        </p:txBody>
      </p:sp>
      <p:sp>
        <p:nvSpPr>
          <p:cNvPr id="32" name="Rectangle 31">
            <a:extLst>
              <a:ext uri="{FF2B5EF4-FFF2-40B4-BE49-F238E27FC236}">
                <a16:creationId xmlns:a16="http://schemas.microsoft.com/office/drawing/2014/main" id="{B08FA9AF-54B7-4086-B768-0361175ED345}"/>
              </a:ext>
            </a:extLst>
          </p:cNvPr>
          <p:cNvSpPr/>
          <p:nvPr/>
        </p:nvSpPr>
        <p:spPr>
          <a:xfrm>
            <a:off x="3311641" y="2682042"/>
            <a:ext cx="1085018" cy="565641"/>
          </a:xfrm>
          <a:prstGeom prst="rect">
            <a:avLst/>
          </a:prstGeom>
          <a:no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3"/>
            <a:r>
              <a:rPr lang="en-IN" sz="1000" b="1">
                <a:solidFill>
                  <a:srgbClr val="191919"/>
                </a:solidFill>
                <a:latin typeface="IBM Plex Sans" panose="020B0503050203000203" pitchFamily="34" charset="0"/>
              </a:rPr>
              <a:t>Engagement</a:t>
            </a:r>
          </a:p>
          <a:p>
            <a:pPr algn="ctr" defTabSz="914363"/>
            <a:r>
              <a:rPr lang="en-IN" sz="1000" b="1">
                <a:solidFill>
                  <a:srgbClr val="191919"/>
                </a:solidFill>
                <a:latin typeface="IBM Plex Sans" panose="020B0503050203000203" pitchFamily="34" charset="0"/>
              </a:rPr>
              <a:t>Use/Contribute</a:t>
            </a:r>
          </a:p>
        </p:txBody>
      </p:sp>
      <p:sp>
        <p:nvSpPr>
          <p:cNvPr id="39" name="Arrow: Down 38">
            <a:extLst>
              <a:ext uri="{FF2B5EF4-FFF2-40B4-BE49-F238E27FC236}">
                <a16:creationId xmlns:a16="http://schemas.microsoft.com/office/drawing/2014/main" id="{69373E2B-44A7-4A60-AD57-E67F8204C6E4}"/>
              </a:ext>
            </a:extLst>
          </p:cNvPr>
          <p:cNvSpPr/>
          <p:nvPr/>
        </p:nvSpPr>
        <p:spPr>
          <a:xfrm rot="4545577">
            <a:off x="7914704" y="3937465"/>
            <a:ext cx="296333" cy="5786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IN">
              <a:solidFill>
                <a:srgbClr val="FFFFFF"/>
              </a:solidFill>
              <a:latin typeface="Calibri" panose="020F0502020204030204"/>
            </a:endParaRPr>
          </a:p>
        </p:txBody>
      </p:sp>
      <p:sp>
        <p:nvSpPr>
          <p:cNvPr id="38" name="Rounded Rectangle 37">
            <a:extLst>
              <a:ext uri="{FF2B5EF4-FFF2-40B4-BE49-F238E27FC236}">
                <a16:creationId xmlns:a16="http://schemas.microsoft.com/office/drawing/2014/main" id="{8B5BE840-F610-304A-B529-273E300FA649}"/>
              </a:ext>
            </a:extLst>
          </p:cNvPr>
          <p:cNvSpPr/>
          <p:nvPr/>
        </p:nvSpPr>
        <p:spPr>
          <a:xfrm>
            <a:off x="188464" y="2737497"/>
            <a:ext cx="2752623" cy="3930003"/>
          </a:xfrm>
          <a:prstGeom prst="roundRect">
            <a:avLst>
              <a:gd name="adj" fmla="val 2547"/>
            </a:avLst>
          </a:prstGeom>
          <a:solidFill>
            <a:schemeClr val="accent4">
              <a:lumMod val="75000"/>
            </a:schemeClr>
          </a:solidFill>
          <a:ln w="38100" cap="flat" cmpd="sng" algn="ctr">
            <a:solidFill>
              <a:srgbClr val="FFFFFF"/>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defTabSz="914363">
              <a:spcBef>
                <a:spcPts val="417"/>
              </a:spcBef>
              <a:spcAft>
                <a:spcPts val="417"/>
              </a:spcAft>
            </a:pPr>
            <a:r>
              <a:rPr lang="en-IN" sz="1000" b="1">
                <a:solidFill>
                  <a:srgbClr val="FFFFFF"/>
                </a:solidFill>
                <a:latin typeface="IBM Plex Sans" panose="020B0503050203000203" pitchFamily="34" charset="0"/>
              </a:rPr>
              <a:t>Community  Enablement and Engagement   </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Drive enablement through curated learning plans and advocate programme</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Encourage crowd learning through hackathon, bootcamps and meet-ups</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Rewards and Recognition(cash, badges)</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Provide a platform for community sourced automation and best practice based on Github &amp; Ansible Galaxy</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Global best practice for ansible playbook development and usage</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Measure and analyse automation consumption to help target community development and automation adoption</a:t>
            </a:r>
          </a:p>
          <a:p>
            <a:pPr marL="142869" indent="-142869" defTabSz="914363">
              <a:spcBef>
                <a:spcPts val="417"/>
              </a:spcBef>
              <a:spcAft>
                <a:spcPts val="250"/>
              </a:spcAft>
              <a:buFont typeface="Arial" panose="020B0604020202020204" pitchFamily="34" charset="0"/>
              <a:buChar char="•"/>
            </a:pPr>
            <a:r>
              <a:rPr lang="en-GB" sz="1000">
                <a:solidFill>
                  <a:srgbClr val="FFFFFF"/>
                </a:solidFill>
                <a:latin typeface="IBM Plex Sans" panose="020B0503050203000203" pitchFamily="34" charset="0"/>
              </a:rPr>
              <a:t>Leveraging the Global Services engineering service and GEO aligned teams</a:t>
            </a:r>
            <a:endParaRPr lang="en-IN" sz="1000">
              <a:solidFill>
                <a:srgbClr val="FFFFFF"/>
              </a:solidFill>
              <a:latin typeface="IBM Plex Sans" panose="020B0503050203000203" pitchFamily="34" charset="0"/>
            </a:endParaRPr>
          </a:p>
        </p:txBody>
      </p:sp>
      <p:sp>
        <p:nvSpPr>
          <p:cNvPr id="41" name="Rounded Rectangle 40">
            <a:extLst>
              <a:ext uri="{FF2B5EF4-FFF2-40B4-BE49-F238E27FC236}">
                <a16:creationId xmlns:a16="http://schemas.microsoft.com/office/drawing/2014/main" id="{10DF8F4D-A2CD-4042-93AA-2956A4F1B4E6}"/>
              </a:ext>
            </a:extLst>
          </p:cNvPr>
          <p:cNvSpPr/>
          <p:nvPr/>
        </p:nvSpPr>
        <p:spPr>
          <a:xfrm>
            <a:off x="8445289" y="887122"/>
            <a:ext cx="3628993" cy="5780378"/>
          </a:xfrm>
          <a:prstGeom prst="roundRect">
            <a:avLst>
              <a:gd name="adj" fmla="val 2547"/>
            </a:avLst>
          </a:prstGeom>
          <a:noFill/>
          <a:ln w="22225" cap="flat" cmpd="sng" algn="ctr">
            <a:solidFill>
              <a:schemeClr val="accent5"/>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62968" marR="237586" defTabSz="914363">
              <a:lnSpc>
                <a:spcPct val="92200"/>
              </a:lnSpc>
              <a:spcBef>
                <a:spcPts val="162"/>
              </a:spcBef>
            </a:pPr>
            <a:endParaRPr lang="en-GB" sz="1000" kern="0">
              <a:solidFill>
                <a:srgbClr val="FFFFFF"/>
              </a:solidFill>
              <a:latin typeface="IBM Plex Sans" panose="020B0503050203000203" pitchFamily="34" charset="0"/>
            </a:endParaRPr>
          </a:p>
        </p:txBody>
      </p:sp>
      <p:sp>
        <p:nvSpPr>
          <p:cNvPr id="42" name="Rounded Rectangle 41">
            <a:extLst>
              <a:ext uri="{FF2B5EF4-FFF2-40B4-BE49-F238E27FC236}">
                <a16:creationId xmlns:a16="http://schemas.microsoft.com/office/drawing/2014/main" id="{514EE1E7-FFA4-7941-9027-4B2564963041}"/>
              </a:ext>
            </a:extLst>
          </p:cNvPr>
          <p:cNvSpPr/>
          <p:nvPr/>
        </p:nvSpPr>
        <p:spPr>
          <a:xfrm>
            <a:off x="152400" y="887122"/>
            <a:ext cx="7391400" cy="1703678"/>
          </a:xfrm>
          <a:prstGeom prst="roundRect">
            <a:avLst>
              <a:gd name="adj" fmla="val 2547"/>
            </a:avLst>
          </a:prstGeom>
          <a:noFill/>
          <a:ln w="22225" cap="flat" cmpd="sng" algn="ctr">
            <a:solidFill>
              <a:schemeClr val="accent5"/>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62968" marR="237586" defTabSz="914363">
              <a:lnSpc>
                <a:spcPct val="92200"/>
              </a:lnSpc>
              <a:spcBef>
                <a:spcPts val="162"/>
              </a:spcBef>
            </a:pPr>
            <a:endParaRPr lang="en-GB" sz="1000" kern="0">
              <a:solidFill>
                <a:srgbClr val="FFFFFF"/>
              </a:solidFill>
              <a:latin typeface="IBM Plex Sans" panose="020B0503050203000203" pitchFamily="34" charset="0"/>
            </a:endParaRPr>
          </a:p>
        </p:txBody>
      </p:sp>
      <p:sp>
        <p:nvSpPr>
          <p:cNvPr id="31" name="Arrow: Up-Down 30">
            <a:extLst>
              <a:ext uri="{FF2B5EF4-FFF2-40B4-BE49-F238E27FC236}">
                <a16:creationId xmlns:a16="http://schemas.microsoft.com/office/drawing/2014/main" id="{2795D0A8-E8C8-40FF-A801-2C5EB7E25E7F}"/>
              </a:ext>
            </a:extLst>
          </p:cNvPr>
          <p:cNvSpPr/>
          <p:nvPr/>
        </p:nvSpPr>
        <p:spPr>
          <a:xfrm rot="20388123">
            <a:off x="4419904" y="2656763"/>
            <a:ext cx="276891" cy="597860"/>
          </a:xfrm>
          <a:prstGeom prst="upDownArrow">
            <a:avLst>
              <a:gd name="adj1" fmla="val 4952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IN">
              <a:solidFill>
                <a:srgbClr val="FFFFFF"/>
              </a:solidFill>
              <a:latin typeface="Calibri" panose="020F0502020204030204"/>
            </a:endParaRPr>
          </a:p>
        </p:txBody>
      </p:sp>
      <p:sp>
        <p:nvSpPr>
          <p:cNvPr id="43" name="Rounded Rectangle 42">
            <a:extLst>
              <a:ext uri="{FF2B5EF4-FFF2-40B4-BE49-F238E27FC236}">
                <a16:creationId xmlns:a16="http://schemas.microsoft.com/office/drawing/2014/main" id="{6E890EE8-18EE-4043-BCC5-5AC6D43B06EC}"/>
              </a:ext>
            </a:extLst>
          </p:cNvPr>
          <p:cNvSpPr/>
          <p:nvPr/>
        </p:nvSpPr>
        <p:spPr>
          <a:xfrm>
            <a:off x="152400" y="2697335"/>
            <a:ext cx="2832771" cy="4046365"/>
          </a:xfrm>
          <a:prstGeom prst="roundRect">
            <a:avLst>
              <a:gd name="adj" fmla="val 2547"/>
            </a:avLst>
          </a:prstGeom>
          <a:noFill/>
          <a:ln w="22225" cap="flat" cmpd="sng" algn="ctr">
            <a:solidFill>
              <a:schemeClr val="accent5"/>
            </a:solidFill>
            <a:prstDash val="solid"/>
            <a:miter lim="800000"/>
          </a:ln>
          <a:effectLst/>
        </p:spPr>
        <p:txBody>
          <a:bodyPr rot="0" spcFirstLastPara="0" vertOverflow="overflow" horzOverflow="overflow" vert="horz" wrap="square" lIns="76200" tIns="38100" rIns="76200" bIns="38100" numCol="1" spcCol="0" rtlCol="0" fromWordArt="0" anchor="ctr" anchorCtr="0" forceAA="0" compatLnSpc="1">
            <a:prstTxWarp prst="textNoShape">
              <a:avLst/>
            </a:prstTxWarp>
            <a:noAutofit/>
          </a:bodyPr>
          <a:lstStyle/>
          <a:p>
            <a:pPr marL="62968" marR="237586" defTabSz="914363">
              <a:lnSpc>
                <a:spcPct val="92200"/>
              </a:lnSpc>
              <a:spcBef>
                <a:spcPts val="162"/>
              </a:spcBef>
            </a:pPr>
            <a:endParaRPr lang="en-GB" sz="1000" kern="0">
              <a:solidFill>
                <a:srgbClr val="FFFFFF"/>
              </a:solidFill>
              <a:latin typeface="IBM Plex Sans" panose="020B0503050203000203" pitchFamily="34" charset="0"/>
            </a:endParaRPr>
          </a:p>
        </p:txBody>
      </p:sp>
      <p:sp>
        <p:nvSpPr>
          <p:cNvPr id="33" name="Arrow: Down 32">
            <a:extLst>
              <a:ext uri="{FF2B5EF4-FFF2-40B4-BE49-F238E27FC236}">
                <a16:creationId xmlns:a16="http://schemas.microsoft.com/office/drawing/2014/main" id="{3BF5496E-101F-46EC-9B96-AF978ADA2F8D}"/>
              </a:ext>
            </a:extLst>
          </p:cNvPr>
          <p:cNvSpPr/>
          <p:nvPr/>
        </p:nvSpPr>
        <p:spPr>
          <a:xfrm rot="15143982">
            <a:off x="2965229" y="4904472"/>
            <a:ext cx="296333" cy="528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endParaRPr lang="en-IN">
              <a:solidFill>
                <a:srgbClr val="FFFFFF"/>
              </a:solidFill>
              <a:latin typeface="Calibri" panose="020F0502020204030204"/>
            </a:endParaRPr>
          </a:p>
        </p:txBody>
      </p:sp>
      <p:sp>
        <p:nvSpPr>
          <p:cNvPr id="34" name="Rectangle 33">
            <a:extLst>
              <a:ext uri="{FF2B5EF4-FFF2-40B4-BE49-F238E27FC236}">
                <a16:creationId xmlns:a16="http://schemas.microsoft.com/office/drawing/2014/main" id="{B4697F5C-FCD1-48E7-B2BE-33ED5BA1555C}"/>
              </a:ext>
            </a:extLst>
          </p:cNvPr>
          <p:cNvSpPr/>
          <p:nvPr/>
        </p:nvSpPr>
        <p:spPr>
          <a:xfrm>
            <a:off x="2657243" y="5168808"/>
            <a:ext cx="1085018" cy="565641"/>
          </a:xfrm>
          <a:prstGeom prst="rect">
            <a:avLst/>
          </a:prstGeom>
          <a:noFill/>
          <a:ln>
            <a:noFill/>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363"/>
            <a:r>
              <a:rPr lang="en-IN" sz="1000" b="1">
                <a:solidFill>
                  <a:srgbClr val="191919"/>
                </a:solidFill>
                <a:latin typeface="IBM Plex Sans" panose="020B0503050203000203" pitchFamily="34" charset="0"/>
              </a:rPr>
              <a:t>Enable accounts</a:t>
            </a:r>
          </a:p>
        </p:txBody>
      </p:sp>
    </p:spTree>
    <p:extLst>
      <p:ext uri="{BB962C8B-B14F-4D97-AF65-F5344CB8AC3E}">
        <p14:creationId xmlns:p14="http://schemas.microsoft.com/office/powerpoint/2010/main" val="253770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2370289-1017-40C1-BBC3-6AA03B3A56F0}"/>
              </a:ext>
            </a:extLst>
          </p:cNvPr>
          <p:cNvSpPr>
            <a:spLocks noGrp="1"/>
          </p:cNvSpPr>
          <p:nvPr>
            <p:ph type="ctrTitle"/>
          </p:nvPr>
        </p:nvSpPr>
        <p:spPr>
          <a:xfrm>
            <a:off x="609597" y="3122671"/>
            <a:ext cx="10667996" cy="1017527"/>
          </a:xfrm>
        </p:spPr>
        <p:txBody>
          <a:bodyPr vert="horz" wrap="square" lIns="0" tIns="56771" rIns="109180" bIns="56771" numCol="1" rtlCol="0" anchor="b" anchorCtr="0" compatLnSpc="1">
            <a:prstTxWarp prst="textNoShape">
              <a:avLst/>
            </a:prstTxWarp>
            <a:spAutoFit/>
          </a:bodyPr>
          <a:lstStyle/>
          <a:p>
            <a:pPr lvl="0" algn="ctr">
              <a:lnSpc>
                <a:spcPct val="100000"/>
              </a:lnSpc>
              <a:buNone/>
              <a:defRPr/>
            </a:pPr>
            <a:r>
              <a:rPr lang="en-US" sz="5867" kern="0" dirty="0">
                <a:latin typeface="IBM Plex Sans"/>
                <a:ea typeface="IBM Plex Sans" charset="0"/>
                <a:cs typeface="IBM Plex Sans" charset="0"/>
                <a:sym typeface="Gill Sans" pitchFamily="34" charset="0"/>
              </a:rPr>
              <a:t>Collateral and Key Links</a:t>
            </a:r>
          </a:p>
        </p:txBody>
      </p:sp>
      <p:sp>
        <p:nvSpPr>
          <p:cNvPr id="8194" name="Subtitle 31">
            <a:extLst>
              <a:ext uri="{FF2B5EF4-FFF2-40B4-BE49-F238E27FC236}">
                <a16:creationId xmlns:a16="http://schemas.microsoft.com/office/drawing/2014/main" id="{A148A70E-E35F-714A-B33A-22DB77B46067}"/>
              </a:ext>
            </a:extLst>
          </p:cNvPr>
          <p:cNvSpPr txBox="1">
            <a:spLocks noChangeArrowheads="1"/>
          </p:cNvSpPr>
          <p:nvPr/>
        </p:nvSpPr>
        <p:spPr bwMode="auto">
          <a:xfrm>
            <a:off x="1828798" y="4989510"/>
            <a:ext cx="4019547" cy="74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0" rIns="0" bIns="45720"/>
          <a:lstStyle/>
          <a:p>
            <a:pPr marL="0" lvl="0" defTabSz="914377">
              <a:lnSpc>
                <a:spcPct val="100000"/>
              </a:lnSpc>
              <a:spcBef>
                <a:spcPct val="20000"/>
              </a:spcBef>
              <a:buNone/>
              <a:defRPr/>
            </a:pPr>
            <a:endParaRPr lang="en-IN" altLang="en-US" sz="900" b="1">
              <a:solidFill>
                <a:srgbClr val="FFFFFF"/>
              </a:solidFill>
              <a:latin typeface="Open Sans"/>
              <a:cs typeface="Arial" panose="020B0604020202020204" pitchFamily="34" charset="0"/>
            </a:endParaRPr>
          </a:p>
        </p:txBody>
      </p:sp>
      <p:sp>
        <p:nvSpPr>
          <p:cNvPr id="3" name="Slide Number Placeholder 2">
            <a:extLst>
              <a:ext uri="{FF2B5EF4-FFF2-40B4-BE49-F238E27FC236}">
                <a16:creationId xmlns:a16="http://schemas.microsoft.com/office/drawing/2014/main" id="{49B31810-31C8-4C5B-874E-A567F755B79D}"/>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16</a:t>
            </a:fld>
            <a:endParaRPr lang="en-IN"/>
          </a:p>
        </p:txBody>
      </p:sp>
    </p:spTree>
    <p:extLst>
      <p:ext uri="{BB962C8B-B14F-4D97-AF65-F5344CB8AC3E}">
        <p14:creationId xmlns:p14="http://schemas.microsoft.com/office/powerpoint/2010/main" val="1714387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21BFD-AAB6-43BD-AA58-7882A3261A1D}"/>
              </a:ext>
            </a:extLst>
          </p:cNvPr>
          <p:cNvSpPr>
            <a:spLocks noGrp="1"/>
          </p:cNvSpPr>
          <p:nvPr>
            <p:ph type="title"/>
          </p:nvPr>
        </p:nvSpPr>
        <p:spPr>
          <a:xfrm>
            <a:off x="838199" y="76892"/>
            <a:ext cx="10515599" cy="761307"/>
          </a:xfrm>
        </p:spPr>
        <p:txBody>
          <a:bodyPr lIns="91439" tIns="45719" rIns="91439" bIns="45719"/>
          <a:lstStyle/>
          <a:p>
            <a:pPr lvl="0">
              <a:lnSpc>
                <a:spcPct val="90000"/>
              </a:lnSpc>
            </a:pPr>
            <a:r>
              <a:rPr lang="en-US">
                <a:latin typeface="IBM Plex Sans"/>
              </a:rPr>
              <a:t>Resources and Forums for Help</a:t>
            </a:r>
          </a:p>
        </p:txBody>
      </p:sp>
      <p:sp>
        <p:nvSpPr>
          <p:cNvPr id="4" name="Slide Number Placeholder 3">
            <a:extLst>
              <a:ext uri="{FF2B5EF4-FFF2-40B4-BE49-F238E27FC236}">
                <a16:creationId xmlns:a16="http://schemas.microsoft.com/office/drawing/2014/main" id="{F7430A8B-BF31-421E-A10A-7F120F83C341}"/>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17</a:t>
            </a:fld>
            <a:endParaRPr lang="en-IN"/>
          </a:p>
        </p:txBody>
      </p:sp>
      <p:graphicFrame>
        <p:nvGraphicFramePr>
          <p:cNvPr id="5" name="Table 4">
            <a:extLst>
              <a:ext uri="{FF2B5EF4-FFF2-40B4-BE49-F238E27FC236}">
                <a16:creationId xmlns:a16="http://schemas.microsoft.com/office/drawing/2014/main" id="{F2BDAF73-9E02-45F6-B461-C779A6F6C0AE}"/>
              </a:ext>
            </a:extLst>
          </p:cNvPr>
          <p:cNvGraphicFramePr>
            <a:graphicFrameLocks noGrp="1"/>
          </p:cNvGraphicFramePr>
          <p:nvPr>
            <p:extLst>
              <p:ext uri="{D42A27DB-BD31-4B8C-83A1-F6EECF244321}">
                <p14:modId xmlns:p14="http://schemas.microsoft.com/office/powerpoint/2010/main" val="3650189039"/>
              </p:ext>
            </p:extLst>
          </p:nvPr>
        </p:nvGraphicFramePr>
        <p:xfrm>
          <a:off x="340657" y="1075391"/>
          <a:ext cx="11221862" cy="5043936"/>
        </p:xfrm>
        <a:graphic>
          <a:graphicData uri="http://schemas.openxmlformats.org/drawingml/2006/table">
            <a:tbl>
              <a:tblPr firstRow="1" bandRow="1">
                <a:tableStyleId>{5C22544A-7EE6-4342-B048-85BDC9FD1C3A}</a:tableStyleId>
              </a:tblPr>
              <a:tblGrid>
                <a:gridCol w="5610931">
                  <a:extLst>
                    <a:ext uri="{9D8B030D-6E8A-4147-A177-3AD203B41FA5}">
                      <a16:colId xmlns:a16="http://schemas.microsoft.com/office/drawing/2014/main" val="20000"/>
                    </a:ext>
                  </a:extLst>
                </a:gridCol>
                <a:gridCol w="5610931">
                  <a:extLst>
                    <a:ext uri="{9D8B030D-6E8A-4147-A177-3AD203B41FA5}">
                      <a16:colId xmlns:a16="http://schemas.microsoft.com/office/drawing/2014/main" val="20001"/>
                    </a:ext>
                  </a:extLst>
                </a:gridCol>
              </a:tblGrid>
              <a:tr h="400972">
                <a:tc>
                  <a:txBody>
                    <a:bodyPr/>
                    <a:lstStyle/>
                    <a:p>
                      <a:pPr marL="0" lvl="0">
                        <a:lnSpc>
                          <a:spcPct val="100000"/>
                        </a:lnSpc>
                        <a:buNone/>
                      </a:pPr>
                      <a:r>
                        <a:rPr lang="en-US" sz="1600" b="0" i="0">
                          <a:latin typeface="IBM Plex Sans" panose="020B0503050203000203" pitchFamily="34" charset="0"/>
                        </a:rPr>
                        <a:t>Description</a:t>
                      </a:r>
                    </a:p>
                  </a:txBody>
                  <a:tcPr marL="121920" marR="121920" marT="60960" marB="60960"/>
                </a:tc>
                <a:tc>
                  <a:txBody>
                    <a:bodyPr/>
                    <a:lstStyle/>
                    <a:p>
                      <a:pPr marL="0" lvl="0">
                        <a:lnSpc>
                          <a:spcPct val="100000"/>
                        </a:lnSpc>
                        <a:buNone/>
                      </a:pPr>
                      <a:r>
                        <a:rPr lang="en-US" sz="1600" b="0" i="0">
                          <a:latin typeface="IBM Plex Sans" panose="020B0503050203000203" pitchFamily="34" charset="0"/>
                        </a:rPr>
                        <a:t>Click Link to Access</a:t>
                      </a:r>
                    </a:p>
                  </a:txBody>
                  <a:tcPr marL="121920" marR="121920" marT="60960" marB="60960"/>
                </a:tc>
                <a:extLst>
                  <a:ext uri="{0D108BD9-81ED-4DB2-BD59-A6C34878D82A}">
                    <a16:rowId xmlns:a16="http://schemas.microsoft.com/office/drawing/2014/main" val="10000"/>
                  </a:ext>
                </a:extLst>
              </a:tr>
              <a:tr h="400972">
                <a:tc>
                  <a:txBody>
                    <a:bodyPr/>
                    <a:lstStyle/>
                    <a:p>
                      <a:pPr marL="0" lvl="0">
                        <a:lnSpc>
                          <a:spcPct val="100000"/>
                        </a:lnSpc>
                        <a:buNone/>
                      </a:pPr>
                      <a:r>
                        <a:rPr lang="en-US" sz="1600" b="0" i="0" dirty="0">
                          <a:solidFill>
                            <a:srgbClr val="000000"/>
                          </a:solidFill>
                          <a:latin typeface="IBM Plex Sans" panose="020B0503050203000203" pitchFamily="34" charset="0"/>
                        </a:rPr>
                        <a:t>Ansible Program </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3"/>
                        </a:rPr>
                        <a:t>Cloud Automation Community Framework Publisher Page</a:t>
                      </a:r>
                      <a:endParaRPr lang="en-US" sz="1600" b="0" i="0" dirty="0">
                        <a:solidFill>
                          <a:srgbClr val="000000"/>
                        </a:solidFill>
                        <a:latin typeface="IBM Plex Sans" panose="020B0503050203000203" pitchFamily="34" charset="0"/>
                        <a:hlinkClick r:id="rId4"/>
                      </a:endParaRPr>
                    </a:p>
                  </a:txBody>
                  <a:tcPr marL="121920" marR="121920" marT="60960" marB="60960"/>
                </a:tc>
                <a:extLst>
                  <a:ext uri="{0D108BD9-81ED-4DB2-BD59-A6C34878D82A}">
                    <a16:rowId xmlns:a16="http://schemas.microsoft.com/office/drawing/2014/main" val="10002"/>
                  </a:ext>
                </a:extLst>
              </a:tr>
              <a:tr h="66828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600" b="0" i="0" dirty="0">
                          <a:latin typeface="IBM Plex Sans" panose="020B0503050203000203" pitchFamily="34" charset="0"/>
                        </a:rPr>
                        <a:t>Asset Catalogues</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5"/>
                        </a:rPr>
                        <a:t>CACF Ansible Automation - Catalog</a:t>
                      </a:r>
                      <a:endParaRPr lang="en-US" sz="1600" b="0" i="0" dirty="0">
                        <a:solidFill>
                          <a:srgbClr val="000000"/>
                        </a:solidFill>
                        <a:latin typeface="IBM Plex Sans" panose="020B0503050203000203" pitchFamily="34" charset="0"/>
                        <a:hlinkClick r:id="rId6">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0003"/>
                  </a:ext>
                </a:extLst>
              </a:tr>
              <a:tr h="4009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a:latin typeface="IBM Plex Sans" panose="020B0503050203000203" pitchFamily="34" charset="0"/>
                        </a:rPr>
                        <a:t>Account Enablement Education Package</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7"/>
                        </a:rPr>
                        <a:t>CACF Account Enablement Education Package</a:t>
                      </a:r>
                      <a:endParaRPr lang="en-US" sz="1600" b="0" i="0" dirty="0">
                        <a:solidFill>
                          <a:srgbClr val="000000"/>
                        </a:solidFill>
                        <a:latin typeface="IBM Plex Sans" panose="020B0503050203000203" pitchFamily="34" charset="0"/>
                        <a:hlinkClick r:id="rId8">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47580318"/>
                  </a:ext>
                </a:extLst>
              </a:tr>
              <a:tr h="272339">
                <a:tc>
                  <a:txBody>
                    <a:bodyPr/>
                    <a:lstStyle/>
                    <a:p>
                      <a:pPr marL="0" lvl="0">
                        <a:lnSpc>
                          <a:spcPct val="100000"/>
                        </a:lnSpc>
                        <a:buNone/>
                      </a:pPr>
                      <a:r>
                        <a:rPr lang="en-US" sz="1600" b="0" i="0">
                          <a:solidFill>
                            <a:srgbClr val="000000"/>
                          </a:solidFill>
                          <a:latin typeface="IBM Plex Sans" panose="020B0503050203000203" pitchFamily="34" charset="0"/>
                        </a:rPr>
                        <a:t>Delivery Cost Guidance</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9"/>
                        </a:rPr>
                        <a:t>CACF Delivery Cost Guidance</a:t>
                      </a:r>
                      <a:endParaRPr lang="en-US" sz="1600" b="0" i="0" dirty="0">
                        <a:solidFill>
                          <a:srgbClr val="000000"/>
                        </a:solidFill>
                        <a:latin typeface="IBM Plex Sans" panose="020B0503050203000203" pitchFamily="34" charset="0"/>
                        <a:hlinkClick r:id="rId10">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380401208"/>
                  </a:ext>
                </a:extLst>
              </a:tr>
              <a:tr h="400972">
                <a:tc>
                  <a:txBody>
                    <a:bodyPr/>
                    <a:lstStyle/>
                    <a:p>
                      <a:pPr marL="0" lvl="0">
                        <a:lnSpc>
                          <a:spcPct val="100000"/>
                        </a:lnSpc>
                        <a:buNone/>
                      </a:pPr>
                      <a:r>
                        <a:rPr lang="en-US" sz="1600" b="0" i="0">
                          <a:solidFill>
                            <a:srgbClr val="000000"/>
                          </a:solidFill>
                          <a:latin typeface="IBM Plex Sans" panose="020B0503050203000203" pitchFamily="34" charset="0"/>
                        </a:rPr>
                        <a:t>Engagements and Onboarding</a:t>
                      </a:r>
                    </a:p>
                  </a:txBody>
                  <a:tcPr marL="121920" marR="121920" marT="60960" marB="60960"/>
                </a:tc>
                <a:tc>
                  <a:txBody>
                    <a:bodyPr/>
                    <a:lstStyle/>
                    <a:p>
                      <a:pPr marL="0" lvl="0">
                        <a:lnSpc>
                          <a:spcPct val="100000"/>
                        </a:lnSpc>
                        <a:buNone/>
                      </a:pPr>
                      <a:r>
                        <a:rPr lang="en-US" sz="1600" dirty="0">
                          <a:latin typeface="IBM Plex Sans" panose="020B0503050203000203" pitchFamily="34" charset="0"/>
                          <a:hlinkClick r:id="rId11"/>
                        </a:rPr>
                        <a:t>CACF Engagements and Onboarding</a:t>
                      </a:r>
                      <a:endParaRPr lang="en-US" sz="1600" b="0" i="0" dirty="0">
                        <a:solidFill>
                          <a:srgbClr val="000000"/>
                        </a:solidFill>
                        <a:latin typeface="IBM Plex Sans" panose="020B0503050203000203" pitchFamily="34" charset="0"/>
                        <a:hlinkClick r:id="rId10">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2933155437"/>
                  </a:ext>
                </a:extLst>
              </a:tr>
              <a:tr h="400972">
                <a:tc>
                  <a:txBody>
                    <a:bodyPr/>
                    <a:lstStyle/>
                    <a:p>
                      <a:pPr marL="0" lvl="0">
                        <a:lnSpc>
                          <a:spcPct val="100000"/>
                        </a:lnSpc>
                        <a:buNone/>
                      </a:pPr>
                      <a:r>
                        <a:rPr lang="en-US" sz="1600" b="0" i="0" dirty="0">
                          <a:solidFill>
                            <a:srgbClr val="000000"/>
                          </a:solidFill>
                          <a:latin typeface="IBM Plex Sans" panose="020B0503050203000203" pitchFamily="34" charset="0"/>
                        </a:rPr>
                        <a:t>Architecture Docs </a:t>
                      </a:r>
                    </a:p>
                  </a:txBody>
                  <a:tcPr marL="121920" marR="121920" marT="60960" marB="60960"/>
                </a:tc>
                <a:tc>
                  <a:txBody>
                    <a:bodyPr/>
                    <a:lstStyle/>
                    <a:p>
                      <a:pPr marL="0" lvl="0">
                        <a:lnSpc>
                          <a:spcPct val="100000"/>
                        </a:lnSpc>
                        <a:buNone/>
                      </a:pPr>
                      <a:r>
                        <a:rPr lang="en-US" sz="1600" dirty="0">
                          <a:latin typeface="IBM Plex Sans" panose="020B0503050203000203" pitchFamily="34" charset="0"/>
                          <a:hlinkClick r:id="rId12"/>
                        </a:rPr>
                        <a:t>CACF Technical Work products</a:t>
                      </a:r>
                      <a:endParaRPr lang="en-US" sz="1600" b="0" i="0" dirty="0">
                        <a:solidFill>
                          <a:srgbClr val="000000"/>
                        </a:solidFill>
                        <a:latin typeface="IBM Plex Sans" panose="020B0503050203000203" pitchFamily="34" charset="0"/>
                        <a:hlinkClick r:id="rId10">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0005"/>
                  </a:ext>
                </a:extLst>
              </a:tr>
              <a:tr h="401142">
                <a:tc>
                  <a:txBody>
                    <a:bodyPr/>
                    <a:lstStyle/>
                    <a:p>
                      <a:pPr marL="0" lvl="0">
                        <a:lnSpc>
                          <a:spcPct val="100000"/>
                        </a:lnSpc>
                        <a:buNone/>
                      </a:pPr>
                      <a:r>
                        <a:rPr lang="en-US" sz="1600" b="0" i="0" dirty="0">
                          <a:solidFill>
                            <a:srgbClr val="000000"/>
                          </a:solidFill>
                          <a:latin typeface="IBM Plex Sans" panose="020B0503050203000203" pitchFamily="34" charset="0"/>
                        </a:rPr>
                        <a:t>Test environments</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13"/>
                        </a:rPr>
                        <a:t>Dev and Test Environments</a:t>
                      </a:r>
                      <a:endParaRPr lang="en-US" sz="1600" b="0" i="0" dirty="0">
                        <a:solidFill>
                          <a:srgbClr val="000000"/>
                        </a:solidFill>
                        <a:latin typeface="IBM Plex Sans" panose="020B0503050203000203" pitchFamily="34" charset="0"/>
                        <a:hlinkClick r:id="rId14">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0006"/>
                  </a:ext>
                </a:extLst>
              </a:tr>
              <a:tr h="400972">
                <a:tc>
                  <a:txBody>
                    <a:bodyPr/>
                    <a:lstStyle/>
                    <a:p>
                      <a:pPr marL="0" lvl="0">
                        <a:lnSpc>
                          <a:spcPct val="100000"/>
                        </a:lnSpc>
                        <a:buNone/>
                      </a:pPr>
                      <a:r>
                        <a:rPr lang="en-US" sz="1600" b="0" i="0">
                          <a:solidFill>
                            <a:srgbClr val="000000"/>
                          </a:solidFill>
                          <a:latin typeface="IBM Plex Sans" panose="020B0503050203000203" pitchFamily="34" charset="0"/>
                        </a:rPr>
                        <a:t>Lunch and Learns</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15"/>
                        </a:rPr>
                        <a:t>Lunch and Learn Agendas and Sign Up</a:t>
                      </a:r>
                      <a:endParaRPr lang="en-US" sz="1600" b="0" i="0" dirty="0">
                        <a:solidFill>
                          <a:srgbClr val="000000"/>
                        </a:solidFill>
                        <a:latin typeface="IBM Plex Sans" panose="020B0503050203000203" pitchFamily="34" charset="0"/>
                        <a:hlinkClick r:id="rId16">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4040481555"/>
                  </a:ext>
                </a:extLst>
              </a:tr>
              <a:tr h="400972">
                <a:tc>
                  <a:txBody>
                    <a:bodyPr/>
                    <a:lstStyle/>
                    <a:p>
                      <a:pPr marL="0" lvl="0">
                        <a:lnSpc>
                          <a:spcPct val="100000"/>
                        </a:lnSpc>
                        <a:buNone/>
                      </a:pPr>
                      <a:r>
                        <a:rPr lang="en-US" sz="1600" b="0" i="0" dirty="0">
                          <a:solidFill>
                            <a:srgbClr val="000000"/>
                          </a:solidFill>
                          <a:latin typeface="IBM Plex Sans" panose="020B0503050203000203" pitchFamily="34" charset="0"/>
                        </a:rPr>
                        <a:t>AAP Migration plan </a:t>
                      </a:r>
                    </a:p>
                  </a:txBody>
                  <a:tcPr marL="121920" marR="121920" marT="60960" marB="60960"/>
                </a:tc>
                <a:tc>
                  <a:txBody>
                    <a:bodyPr/>
                    <a:lstStyle/>
                    <a:p>
                      <a:pPr marL="0" lvl="0">
                        <a:lnSpc>
                          <a:spcPct val="100000"/>
                        </a:lnSpc>
                        <a:buNone/>
                      </a:pPr>
                      <a:r>
                        <a:rPr lang="en-US" sz="1600" b="0" i="0" dirty="0">
                          <a:solidFill>
                            <a:srgbClr val="000000"/>
                          </a:solidFill>
                          <a:latin typeface="IBM Plex Sans" panose="020B0503050203000203" pitchFamily="34" charset="0"/>
                          <a:hlinkClick r:id="rId17"/>
                        </a:rPr>
                        <a:t>AAP migration related links</a:t>
                      </a:r>
                      <a:endParaRPr lang="en-US" sz="1600" b="0" i="0" dirty="0">
                        <a:solidFill>
                          <a:srgbClr val="000000"/>
                        </a:solidFill>
                        <a:latin typeface="IBM Plex Sans" panose="020B0503050203000203" pitchFamily="34" charset="0"/>
                        <a:hlinkClick r:id="rId10">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0007"/>
                  </a:ext>
                </a:extLst>
              </a:tr>
              <a:tr h="400972">
                <a:tc>
                  <a:txBody>
                    <a:bodyPr/>
                    <a:lstStyle/>
                    <a:p>
                      <a:pPr marL="0" lvl="0">
                        <a:lnSpc>
                          <a:spcPct val="100000"/>
                        </a:lnSpc>
                        <a:buNone/>
                      </a:pPr>
                      <a:endParaRPr lang="en-US" sz="1600" b="0" i="0" dirty="0">
                        <a:solidFill>
                          <a:srgbClr val="000000"/>
                        </a:solidFill>
                        <a:latin typeface="IBM Plex Sans" panose="020B0503050203000203" pitchFamily="34" charset="0"/>
                      </a:endParaRPr>
                    </a:p>
                  </a:txBody>
                  <a:tcPr marL="121920" marR="121920" marT="60960" marB="60960"/>
                </a:tc>
                <a:tc>
                  <a:txBody>
                    <a:bodyPr/>
                    <a:lstStyle/>
                    <a:p>
                      <a:pPr marL="0" lvl="0">
                        <a:lnSpc>
                          <a:spcPct val="100000"/>
                        </a:lnSpc>
                        <a:buNone/>
                      </a:pPr>
                      <a:endParaRPr lang="en-US" sz="1600" b="0" i="0" dirty="0">
                        <a:solidFill>
                          <a:srgbClr val="000000"/>
                        </a:solidFill>
                        <a:latin typeface="IBM Plex Sans" panose="020B0503050203000203" pitchFamily="34" charset="0"/>
                        <a:hlinkClick r:id="rId10">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310306574"/>
                  </a:ext>
                </a:extLst>
              </a:tr>
              <a:tr h="400972">
                <a:tc>
                  <a:txBody>
                    <a:bodyPr/>
                    <a:lstStyle/>
                    <a:p>
                      <a:pPr marL="0" lvl="0">
                        <a:lnSpc>
                          <a:spcPct val="100000"/>
                        </a:lnSpc>
                        <a:buNone/>
                      </a:pPr>
                      <a:endParaRPr lang="en-US" sz="1600" b="0" i="0" dirty="0">
                        <a:solidFill>
                          <a:srgbClr val="000000"/>
                        </a:solidFill>
                        <a:latin typeface="IBM Plex Sans" panose="020B0503050203000203" pitchFamily="34" charset="0"/>
                      </a:endParaRPr>
                    </a:p>
                  </a:txBody>
                  <a:tcPr marL="121920" marR="121920" marT="60960" marB="60960"/>
                </a:tc>
                <a:tc>
                  <a:txBody>
                    <a:bodyPr/>
                    <a:lstStyle/>
                    <a:p>
                      <a:pPr marL="0" lvl="0">
                        <a:lnSpc>
                          <a:spcPct val="100000"/>
                        </a:lnSpc>
                        <a:buNone/>
                      </a:pPr>
                      <a:endParaRPr lang="en-US" sz="1600" b="0" i="0" dirty="0">
                        <a:solidFill>
                          <a:srgbClr val="000000"/>
                        </a:solidFill>
                        <a:latin typeface="IBM Plex Sans" panose="020B0503050203000203" pitchFamily="34" charset="0"/>
                        <a:hlinkClick r:id="rId8">
                          <a:extLst>
                            <a:ext uri="{A12FA001-AC4F-418D-AE19-62706E023703}">
                              <ahyp:hlinkClr xmlns:ahyp="http://schemas.microsoft.com/office/drawing/2018/hyperlinkcolor" val="tx"/>
                            </a:ext>
                          </a:extLst>
                        </a:hlinkClick>
                      </a:endParaRPr>
                    </a:p>
                  </a:txBody>
                  <a:tcPr marL="121920" marR="121920" marT="60960" marB="60960"/>
                </a:tc>
                <a:extLst>
                  <a:ext uri="{0D108BD9-81ED-4DB2-BD59-A6C34878D82A}">
                    <a16:rowId xmlns:a16="http://schemas.microsoft.com/office/drawing/2014/main" val="1305409012"/>
                  </a:ext>
                </a:extLst>
              </a:tr>
            </a:tbl>
          </a:graphicData>
        </a:graphic>
      </p:graphicFrame>
    </p:spTree>
    <p:extLst>
      <p:ext uri="{BB962C8B-B14F-4D97-AF65-F5344CB8AC3E}">
        <p14:creationId xmlns:p14="http://schemas.microsoft.com/office/powerpoint/2010/main" val="884393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2370289-1017-40C1-BBC3-6AA03B3A56F0}"/>
              </a:ext>
            </a:extLst>
          </p:cNvPr>
          <p:cNvSpPr>
            <a:spLocks noGrp="1"/>
          </p:cNvSpPr>
          <p:nvPr>
            <p:ph type="ctrTitle"/>
          </p:nvPr>
        </p:nvSpPr>
        <p:spPr>
          <a:xfrm>
            <a:off x="609597" y="3122671"/>
            <a:ext cx="10667996" cy="1017527"/>
          </a:xfrm>
        </p:spPr>
        <p:txBody>
          <a:bodyPr vert="horz" wrap="square" lIns="0" tIns="56771" rIns="109180" bIns="56771" numCol="1" rtlCol="0" anchor="b" anchorCtr="0" compatLnSpc="1">
            <a:prstTxWarp prst="textNoShape">
              <a:avLst/>
            </a:prstTxWarp>
            <a:spAutoFit/>
          </a:bodyPr>
          <a:lstStyle/>
          <a:p>
            <a:pPr lvl="0" algn="ctr">
              <a:lnSpc>
                <a:spcPct val="100000"/>
              </a:lnSpc>
              <a:buNone/>
              <a:defRPr/>
            </a:pPr>
            <a:r>
              <a:rPr lang="en-US" sz="5867" kern="0" dirty="0">
                <a:latin typeface="IBM Plex Sans"/>
                <a:ea typeface="IBM Plex Sans" charset="0"/>
                <a:cs typeface="IBM Plex Sans" charset="0"/>
                <a:sym typeface="Gill Sans" pitchFamily="34" charset="0"/>
              </a:rPr>
              <a:t>YAML </a:t>
            </a:r>
          </a:p>
        </p:txBody>
      </p:sp>
      <p:sp>
        <p:nvSpPr>
          <p:cNvPr id="8194" name="Subtitle 31">
            <a:extLst>
              <a:ext uri="{FF2B5EF4-FFF2-40B4-BE49-F238E27FC236}">
                <a16:creationId xmlns:a16="http://schemas.microsoft.com/office/drawing/2014/main" id="{A148A70E-E35F-714A-B33A-22DB77B46067}"/>
              </a:ext>
            </a:extLst>
          </p:cNvPr>
          <p:cNvSpPr txBox="1">
            <a:spLocks noChangeArrowheads="1"/>
          </p:cNvSpPr>
          <p:nvPr/>
        </p:nvSpPr>
        <p:spPr bwMode="auto">
          <a:xfrm>
            <a:off x="1828798" y="4989510"/>
            <a:ext cx="4019547" cy="74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20" rIns="0" bIns="45720"/>
          <a:lstStyle/>
          <a:p>
            <a:pPr marL="0" lvl="0" defTabSz="914377">
              <a:lnSpc>
                <a:spcPct val="100000"/>
              </a:lnSpc>
              <a:spcBef>
                <a:spcPct val="20000"/>
              </a:spcBef>
              <a:buNone/>
              <a:defRPr/>
            </a:pPr>
            <a:endParaRPr lang="en-IN" altLang="en-US" sz="900" b="1">
              <a:solidFill>
                <a:srgbClr val="FFFFFF"/>
              </a:solidFill>
              <a:latin typeface="Open Sans"/>
              <a:cs typeface="Arial" panose="020B0604020202020204" pitchFamily="34" charset="0"/>
            </a:endParaRPr>
          </a:p>
        </p:txBody>
      </p:sp>
      <p:sp>
        <p:nvSpPr>
          <p:cNvPr id="3" name="Slide Number Placeholder 2">
            <a:extLst>
              <a:ext uri="{FF2B5EF4-FFF2-40B4-BE49-F238E27FC236}">
                <a16:creationId xmlns:a16="http://schemas.microsoft.com/office/drawing/2014/main" id="{49B31810-31C8-4C5B-874E-A567F755B79D}"/>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18</a:t>
            </a:fld>
            <a:endParaRPr lang="en-IN"/>
          </a:p>
        </p:txBody>
      </p:sp>
    </p:spTree>
    <p:extLst>
      <p:ext uri="{BB962C8B-B14F-4D97-AF65-F5344CB8AC3E}">
        <p14:creationId xmlns:p14="http://schemas.microsoft.com/office/powerpoint/2010/main" val="654190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1FB2-7EC6-D2D7-D985-64121F5B5325}"/>
              </a:ext>
            </a:extLst>
          </p:cNvPr>
          <p:cNvSpPr>
            <a:spLocks noGrp="1"/>
          </p:cNvSpPr>
          <p:nvPr>
            <p:ph type="title"/>
          </p:nvPr>
        </p:nvSpPr>
        <p:spPr/>
        <p:txBody>
          <a:bodyPr/>
          <a:lstStyle/>
          <a:p>
            <a:r>
              <a:rPr lang="en-IN" dirty="0"/>
              <a:t>YAML Introduction</a:t>
            </a:r>
          </a:p>
        </p:txBody>
      </p:sp>
      <p:sp>
        <p:nvSpPr>
          <p:cNvPr id="3" name="Content Placeholder 2">
            <a:extLst>
              <a:ext uri="{FF2B5EF4-FFF2-40B4-BE49-F238E27FC236}">
                <a16:creationId xmlns:a16="http://schemas.microsoft.com/office/drawing/2014/main" id="{5E6FE2C2-7F06-CD1E-BC80-FF7D15B2F5F8}"/>
              </a:ext>
            </a:extLst>
          </p:cNvPr>
          <p:cNvSpPr>
            <a:spLocks noGrp="1"/>
          </p:cNvSpPr>
          <p:nvPr>
            <p:ph idx="1"/>
          </p:nvPr>
        </p:nvSpPr>
        <p:spPr>
          <a:xfrm>
            <a:off x="838200" y="1213936"/>
            <a:ext cx="10515600" cy="4918838"/>
          </a:xfrm>
        </p:spPr>
        <p:txBody>
          <a:bodyPr>
            <a:normAutofit fontScale="92500" lnSpcReduction="20000"/>
          </a:bodyPr>
          <a:lstStyle/>
          <a:p>
            <a:pPr>
              <a:buFont typeface="Wingdings" panose="05000000000000000000" pitchFamily="2" charset="2"/>
              <a:buChar char="Ø"/>
            </a:pPr>
            <a:r>
              <a:rPr lang="en-US" dirty="0"/>
              <a:t>YAML stands for yet another markup language, it is a popular programming language because it is designed to be easy to read and understand.</a:t>
            </a:r>
            <a:br>
              <a:rPr lang="en-US" dirty="0"/>
            </a:br>
            <a:endParaRPr lang="en-US" dirty="0"/>
          </a:p>
          <a:p>
            <a:pPr>
              <a:buFont typeface="Wingdings" panose="05000000000000000000" pitchFamily="2" charset="2"/>
              <a:buChar char="Ø"/>
            </a:pPr>
            <a:r>
              <a:rPr lang="en-US" dirty="0"/>
              <a:t>It can also be used in conjunction with other programming languages. Because of its flexibility and accessibility, YAML is used by the </a:t>
            </a:r>
            <a:r>
              <a:rPr lang="en-US" dirty="0">
                <a:hlinkClick r:id="rId2"/>
              </a:rPr>
              <a:t>Ansible automation tool</a:t>
            </a:r>
            <a:r>
              <a:rPr lang="en-US" dirty="0"/>
              <a:t> to create automation processes, in the form of </a:t>
            </a:r>
            <a:r>
              <a:rPr lang="en-US" dirty="0">
                <a:hlinkClick r:id="rId3"/>
              </a:rPr>
              <a:t>Ansible Playbooks</a:t>
            </a:r>
            <a:r>
              <a:rPr lang="en-US" dirty="0"/>
              <a:t>.</a:t>
            </a:r>
            <a:br>
              <a:rPr lang="en-US" dirty="0"/>
            </a:br>
            <a:endParaRPr lang="en-US" dirty="0"/>
          </a:p>
          <a:p>
            <a:pPr>
              <a:buFont typeface="Wingdings" panose="05000000000000000000" pitchFamily="2" charset="2"/>
              <a:buChar char="Ø"/>
            </a:pPr>
            <a:r>
              <a:rPr lang="en-US" dirty="0"/>
              <a:t>YAML files use a .</a:t>
            </a:r>
            <a:r>
              <a:rPr lang="en-US" dirty="0" err="1"/>
              <a:t>yml</a:t>
            </a:r>
            <a:r>
              <a:rPr lang="en-US" dirty="0"/>
              <a:t> or .</a:t>
            </a:r>
            <a:r>
              <a:rPr lang="en-US" dirty="0" err="1"/>
              <a:t>yaml</a:t>
            </a:r>
            <a:r>
              <a:rPr lang="en-US" dirty="0"/>
              <a:t> extension and follow specific syntax rules.</a:t>
            </a:r>
            <a:br>
              <a:rPr lang="en-US" dirty="0"/>
            </a:br>
            <a:endParaRPr lang="en-US" dirty="0"/>
          </a:p>
          <a:p>
            <a:pPr>
              <a:buFont typeface="Wingdings" panose="05000000000000000000" pitchFamily="2" charset="2"/>
              <a:buChar char="Ø"/>
            </a:pPr>
            <a:r>
              <a:rPr lang="en-US" dirty="0"/>
              <a:t>YAML has features that come from Perl, C, XML, HTML, and other programming languages. YAML is also a superset of JSON, so JSON files are valid in YAML.</a:t>
            </a:r>
            <a:br>
              <a:rPr lang="en-US" dirty="0"/>
            </a:br>
            <a:endParaRPr lang="en-US" dirty="0"/>
          </a:p>
          <a:p>
            <a:pPr>
              <a:buFont typeface="Wingdings" panose="05000000000000000000" pitchFamily="2" charset="2"/>
              <a:buChar char="Ø"/>
            </a:pPr>
            <a:r>
              <a:rPr lang="en-US" dirty="0"/>
              <a:t>YAML files are simpler to read as they use Python-style indentation to determine the structure and indicate nesting.</a:t>
            </a:r>
            <a:br>
              <a:rPr lang="en-US" dirty="0"/>
            </a:br>
            <a:endParaRPr lang="en-US" dirty="0"/>
          </a:p>
          <a:p>
            <a:pPr>
              <a:buFont typeface="Wingdings" panose="05000000000000000000" pitchFamily="2" charset="2"/>
              <a:buChar char="Ø"/>
            </a:pPr>
            <a:r>
              <a:rPr lang="en-US" dirty="0">
                <a:hlinkClick r:id="rId3"/>
              </a:rPr>
              <a:t>Ansible Playbooks</a:t>
            </a:r>
            <a:r>
              <a:rPr lang="en-US" dirty="0"/>
              <a:t> are used to orchestrate IT processes. A playbook is a YAML file containing 1 or more plays and is used to define the desired state of a system.</a:t>
            </a:r>
            <a:br>
              <a:rPr lang="en-US" dirty="0"/>
            </a:br>
            <a:endParaRPr lang="en-US" dirty="0"/>
          </a:p>
          <a:p>
            <a:pPr>
              <a:buFont typeface="Wingdings" panose="05000000000000000000" pitchFamily="2" charset="2"/>
              <a:buChar char="Ø"/>
            </a:pPr>
            <a:r>
              <a:rPr lang="en-US" dirty="0"/>
              <a:t>Each play can run one or more tasks, and each task invokes an Ansible module. Modules are used to accomplish automation tasks in Ansible. Ansible modules can be written in any language that can return JSON, such as Ruby, Python, or bash. </a:t>
            </a:r>
            <a:endParaRPr lang="en-IN" dirty="0"/>
          </a:p>
        </p:txBody>
      </p:sp>
      <p:sp>
        <p:nvSpPr>
          <p:cNvPr id="4" name="Slide Number Placeholder 3">
            <a:extLst>
              <a:ext uri="{FF2B5EF4-FFF2-40B4-BE49-F238E27FC236}">
                <a16:creationId xmlns:a16="http://schemas.microsoft.com/office/drawing/2014/main" id="{14D1AC68-DF8D-76E9-79E5-1A12B1BE8FF4}"/>
              </a:ext>
            </a:extLst>
          </p:cNvPr>
          <p:cNvSpPr>
            <a:spLocks noGrp="1"/>
          </p:cNvSpPr>
          <p:nvPr>
            <p:ph type="sldNum" sz="quarter" idx="12"/>
          </p:nvPr>
        </p:nvSpPr>
        <p:spPr/>
        <p:txBody>
          <a:bodyPr/>
          <a:lstStyle/>
          <a:p>
            <a:fld id="{0D4B136E-29E2-488D-A083-7C4CA1561C1E}" type="slidenum">
              <a:rPr lang="en-IN" smtClean="0"/>
              <a:t>19</a:t>
            </a:fld>
            <a:endParaRPr lang="en-IN" dirty="0"/>
          </a:p>
        </p:txBody>
      </p:sp>
    </p:spTree>
    <p:extLst>
      <p:ext uri="{BB962C8B-B14F-4D97-AF65-F5344CB8AC3E}">
        <p14:creationId xmlns:p14="http://schemas.microsoft.com/office/powerpoint/2010/main" val="3203605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6106B-6E85-4D71-9EF9-C216F2646074}"/>
              </a:ext>
            </a:extLst>
          </p:cNvPr>
          <p:cNvSpPr>
            <a:spLocks noGrp="1"/>
          </p:cNvSpPr>
          <p:nvPr>
            <p:ph type="title"/>
          </p:nvPr>
        </p:nvSpPr>
        <p:spPr>
          <a:xfrm>
            <a:off x="838199" y="76892"/>
            <a:ext cx="10515599" cy="761307"/>
          </a:xfrm>
        </p:spPr>
        <p:txBody>
          <a:bodyPr lIns="91439" tIns="45719" rIns="91439" bIns="45719"/>
          <a:lstStyle/>
          <a:p>
            <a:pPr lvl="0">
              <a:lnSpc>
                <a:spcPct val="90000"/>
              </a:lnSpc>
            </a:pPr>
            <a:r>
              <a:rPr lang="en-US">
                <a:latin typeface="IBM Plex Sans"/>
              </a:rPr>
              <a:t>Contents</a:t>
            </a:r>
          </a:p>
        </p:txBody>
      </p:sp>
      <p:sp>
        <p:nvSpPr>
          <p:cNvPr id="3" name="Content Placeholder 2">
            <a:extLst>
              <a:ext uri="{FF2B5EF4-FFF2-40B4-BE49-F238E27FC236}">
                <a16:creationId xmlns:a16="http://schemas.microsoft.com/office/drawing/2014/main" id="{4C394328-BC70-451A-9F5D-1DFE906275B6}"/>
              </a:ext>
            </a:extLst>
          </p:cNvPr>
          <p:cNvSpPr>
            <a:spLocks noGrp="1"/>
          </p:cNvSpPr>
          <p:nvPr>
            <p:ph idx="1"/>
          </p:nvPr>
        </p:nvSpPr>
        <p:spPr>
          <a:xfrm>
            <a:off x="8071523" y="1437512"/>
            <a:ext cx="3821350" cy="2840758"/>
          </a:xfrm>
        </p:spPr>
        <p:txBody>
          <a:bodyPr lIns="91439" tIns="45719" rIns="91439" bIns="45719">
            <a:normAutofit/>
          </a:bodyPr>
          <a:lstStyle/>
          <a:p>
            <a:pPr marL="0" lvl="0" indent="0">
              <a:lnSpc>
                <a:spcPct val="150000"/>
              </a:lnSpc>
              <a:buNone/>
            </a:pPr>
            <a:r>
              <a:rPr lang="en-US" sz="1600" dirty="0">
                <a:latin typeface="+mn-lt"/>
              </a:rPr>
              <a:t>Day - 3</a:t>
            </a:r>
          </a:p>
          <a:p>
            <a:pPr marL="304560" lvl="0" indent="-304560">
              <a:lnSpc>
                <a:spcPct val="150000"/>
              </a:lnSpc>
              <a:buFont typeface="IBM Plex Sans"/>
              <a:buAutoNum type="arabicPeriod"/>
            </a:pPr>
            <a:r>
              <a:rPr lang="en-US" sz="1600" dirty="0">
                <a:latin typeface="+mn-lt"/>
              </a:rPr>
              <a:t>Playbook Use cases</a:t>
            </a:r>
          </a:p>
          <a:p>
            <a:pPr marL="304560" indent="-304560">
              <a:lnSpc>
                <a:spcPct val="150000"/>
              </a:lnSpc>
              <a:buFont typeface="IBM Plex Sans"/>
              <a:buAutoNum type="arabicPeriod"/>
            </a:pPr>
            <a:r>
              <a:rPr lang="en-US" sz="1600" dirty="0">
                <a:latin typeface="+mn-lt"/>
              </a:rPr>
              <a:t>Demo on AT</a:t>
            </a:r>
          </a:p>
          <a:p>
            <a:pPr marL="304560" lvl="0" indent="-304560">
              <a:lnSpc>
                <a:spcPct val="150000"/>
              </a:lnSpc>
              <a:buFont typeface="IBM Plex Sans"/>
              <a:buAutoNum type="arabicPeriod"/>
            </a:pPr>
            <a:r>
              <a:rPr lang="en-US" sz="1600" dirty="0">
                <a:latin typeface="+mn-lt"/>
              </a:rPr>
              <a:t>Q &amp; A</a:t>
            </a:r>
          </a:p>
          <a:p>
            <a:pPr marL="304560" indent="-304560">
              <a:lnSpc>
                <a:spcPct val="150000"/>
              </a:lnSpc>
              <a:buFont typeface="IBM Plex Sans"/>
              <a:buAutoNum type="arabicPeriod"/>
            </a:pPr>
            <a:r>
              <a:rPr lang="en-US" sz="1600" dirty="0">
                <a:latin typeface="+mn-lt"/>
              </a:rPr>
              <a:t>S&amp;R Use cases for Workshop.</a:t>
            </a:r>
          </a:p>
          <a:p>
            <a:pPr marL="0" lvl="0" indent="0">
              <a:lnSpc>
                <a:spcPct val="150000"/>
              </a:lnSpc>
              <a:buNone/>
            </a:pPr>
            <a:endParaRPr lang="en-US" dirty="0">
              <a:latin typeface="+mn-lt"/>
            </a:endParaRPr>
          </a:p>
          <a:p>
            <a:pPr marL="0" lvl="0" indent="0">
              <a:lnSpc>
                <a:spcPct val="150000"/>
              </a:lnSpc>
              <a:buNone/>
            </a:pPr>
            <a:endParaRPr lang="en-US" dirty="0"/>
          </a:p>
          <a:p>
            <a:pPr marL="0" lvl="0" indent="0">
              <a:lnSpc>
                <a:spcPct val="90000"/>
              </a:lnSpc>
              <a:buNone/>
            </a:pPr>
            <a:endParaRPr lang="en-IN" dirty="0"/>
          </a:p>
        </p:txBody>
      </p:sp>
      <p:sp>
        <p:nvSpPr>
          <p:cNvPr id="4" name="Slide Number Placeholder 3">
            <a:extLst>
              <a:ext uri="{FF2B5EF4-FFF2-40B4-BE49-F238E27FC236}">
                <a16:creationId xmlns:a16="http://schemas.microsoft.com/office/drawing/2014/main" id="{E786F564-5AF9-498A-AFC8-D7F52322C4D3}"/>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2</a:t>
            </a:fld>
            <a:endParaRPr lang="en-IN"/>
          </a:p>
        </p:txBody>
      </p:sp>
      <p:sp>
        <p:nvSpPr>
          <p:cNvPr id="5" name="Content Placeholder 2">
            <a:extLst>
              <a:ext uri="{FF2B5EF4-FFF2-40B4-BE49-F238E27FC236}">
                <a16:creationId xmlns:a16="http://schemas.microsoft.com/office/drawing/2014/main" id="{880B8311-8BEB-D481-935F-F5C3964191BF}"/>
              </a:ext>
            </a:extLst>
          </p:cNvPr>
          <p:cNvSpPr txBox="1">
            <a:spLocks/>
          </p:cNvSpPr>
          <p:nvPr/>
        </p:nvSpPr>
        <p:spPr>
          <a:xfrm>
            <a:off x="345330" y="1437512"/>
            <a:ext cx="3334968" cy="4918837"/>
          </a:xfrm>
          <a:prstGeom prst="rect">
            <a:avLst/>
          </a:prstGeom>
        </p:spPr>
        <p:txBody>
          <a:bodyPr vert="horz" lIns="91439" tIns="45719" rIns="91439" bIns="45719"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600" dirty="0">
                <a:latin typeface="+mn-lt"/>
              </a:rPr>
              <a:t>Day-1</a:t>
            </a:r>
          </a:p>
          <a:p>
            <a:pPr marL="304560" indent="-304560">
              <a:lnSpc>
                <a:spcPct val="150000"/>
              </a:lnSpc>
              <a:buFont typeface="IBM Plex Sans"/>
              <a:buAutoNum type="arabicPeriod"/>
            </a:pPr>
            <a:r>
              <a:rPr lang="en-US" sz="1600" dirty="0">
                <a:latin typeface="+mn-lt"/>
              </a:rPr>
              <a:t>Ansible Introduction</a:t>
            </a:r>
          </a:p>
          <a:p>
            <a:pPr marL="304560" indent="-304560">
              <a:lnSpc>
                <a:spcPct val="150000"/>
              </a:lnSpc>
              <a:buFont typeface="IBM Plex Sans"/>
              <a:buAutoNum type="arabicPeriod"/>
            </a:pPr>
            <a:r>
              <a:rPr lang="en-US" sz="1600" dirty="0">
                <a:latin typeface="+mn-lt"/>
              </a:rPr>
              <a:t>Ansible AWX Vs Ansible Tower</a:t>
            </a:r>
          </a:p>
          <a:p>
            <a:pPr marL="304560" indent="-304560">
              <a:lnSpc>
                <a:spcPct val="150000"/>
              </a:lnSpc>
              <a:buFont typeface="IBM Plex Sans"/>
              <a:buAutoNum type="arabicPeriod"/>
            </a:pPr>
            <a:r>
              <a:rPr lang="en-US" sz="1600" dirty="0">
                <a:latin typeface="+mn-lt"/>
              </a:rPr>
              <a:t>Ansible Tower Features</a:t>
            </a:r>
          </a:p>
          <a:p>
            <a:pPr marL="304560" indent="-304560">
              <a:lnSpc>
                <a:spcPct val="150000"/>
              </a:lnSpc>
              <a:buFont typeface="IBM Plex Sans"/>
              <a:buAutoNum type="arabicPeriod"/>
            </a:pPr>
            <a:r>
              <a:rPr lang="en-US" sz="1600" dirty="0">
                <a:latin typeface="+mn-lt"/>
              </a:rPr>
              <a:t>CACF – Architecture overview</a:t>
            </a:r>
          </a:p>
          <a:p>
            <a:pPr marL="304560" indent="-304560">
              <a:lnSpc>
                <a:spcPct val="150000"/>
              </a:lnSpc>
              <a:buFont typeface="IBM Plex Sans"/>
              <a:buAutoNum type="arabicPeriod"/>
            </a:pPr>
            <a:r>
              <a:rPr lang="en-US" sz="1600" dirty="0">
                <a:latin typeface="+mn-lt"/>
              </a:rPr>
              <a:t>YAML &amp; Playbook Intro</a:t>
            </a:r>
          </a:p>
        </p:txBody>
      </p:sp>
      <p:sp>
        <p:nvSpPr>
          <p:cNvPr id="6" name="Content Placeholder 2">
            <a:extLst>
              <a:ext uri="{FF2B5EF4-FFF2-40B4-BE49-F238E27FC236}">
                <a16:creationId xmlns:a16="http://schemas.microsoft.com/office/drawing/2014/main" id="{1BE9A38C-D8F9-18F3-7836-9F1CCAC56B96}"/>
              </a:ext>
            </a:extLst>
          </p:cNvPr>
          <p:cNvSpPr txBox="1">
            <a:spLocks/>
          </p:cNvSpPr>
          <p:nvPr/>
        </p:nvSpPr>
        <p:spPr>
          <a:xfrm>
            <a:off x="8071522" y="4739411"/>
            <a:ext cx="2547028" cy="1362153"/>
          </a:xfrm>
          <a:prstGeom prst="rect">
            <a:avLst/>
          </a:prstGeom>
        </p:spPr>
        <p:txBody>
          <a:bodyPr vert="horz" lIns="91439" tIns="45719" rIns="91439" bIns="45719"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600" dirty="0">
                <a:latin typeface="+mn-lt"/>
              </a:rPr>
              <a:t>Day - 4</a:t>
            </a:r>
          </a:p>
          <a:p>
            <a:pPr marL="304560" indent="-304560">
              <a:lnSpc>
                <a:spcPct val="150000"/>
              </a:lnSpc>
              <a:buFont typeface="IBM Plex Sans"/>
              <a:buAutoNum type="arabicPeriod"/>
            </a:pPr>
            <a:r>
              <a:rPr lang="en-US" sz="1600" dirty="0">
                <a:latin typeface="+mn-lt"/>
              </a:rPr>
              <a:t>Workshop</a:t>
            </a:r>
          </a:p>
          <a:p>
            <a:pPr marL="0" indent="0">
              <a:lnSpc>
                <a:spcPct val="150000"/>
              </a:lnSpc>
              <a:buFont typeface="Arial" panose="020B0604020202020204" pitchFamily="34" charset="0"/>
              <a:buNone/>
            </a:pPr>
            <a:endParaRPr lang="en-US" dirty="0"/>
          </a:p>
          <a:p>
            <a:pPr marL="0" indent="0">
              <a:buFont typeface="Arial" panose="020B0604020202020204" pitchFamily="34" charset="0"/>
              <a:buNone/>
            </a:pPr>
            <a:endParaRPr lang="en-IN" dirty="0"/>
          </a:p>
        </p:txBody>
      </p:sp>
      <p:sp>
        <p:nvSpPr>
          <p:cNvPr id="7" name="Content Placeholder 2">
            <a:extLst>
              <a:ext uri="{FF2B5EF4-FFF2-40B4-BE49-F238E27FC236}">
                <a16:creationId xmlns:a16="http://schemas.microsoft.com/office/drawing/2014/main" id="{C3738CCD-0CFF-397D-69D8-7A3A67E6EB08}"/>
              </a:ext>
            </a:extLst>
          </p:cNvPr>
          <p:cNvSpPr txBox="1">
            <a:spLocks/>
          </p:cNvSpPr>
          <p:nvPr/>
        </p:nvSpPr>
        <p:spPr>
          <a:xfrm>
            <a:off x="3965235" y="1437512"/>
            <a:ext cx="3821350" cy="3570331"/>
          </a:xfrm>
          <a:prstGeom prst="rect">
            <a:avLst/>
          </a:prstGeom>
        </p:spPr>
        <p:txBody>
          <a:bodyPr vert="horz" lIns="91439" tIns="45719" rIns="91439" bIns="45719"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IBM Plex Sans" panose="020B050305020300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IBM Plex Sans" panose="020B050305020300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IBM Plex Sans" panose="020B050305020300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IBM Plex Sans" panose="020B050305020300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700" dirty="0">
                <a:latin typeface="+mn-lt"/>
              </a:rPr>
              <a:t>Day - 2</a:t>
            </a:r>
          </a:p>
          <a:p>
            <a:pPr marL="304560" indent="-304560">
              <a:lnSpc>
                <a:spcPct val="150000"/>
              </a:lnSpc>
              <a:buFont typeface="IBM Plex Sans"/>
              <a:buAutoNum type="arabicPeriod"/>
            </a:pPr>
            <a:r>
              <a:rPr lang="en-US" sz="1700" dirty="0">
                <a:latin typeface="+mn-lt"/>
              </a:rPr>
              <a:t>Deployment Models</a:t>
            </a:r>
          </a:p>
          <a:p>
            <a:pPr marL="304560" indent="-304560">
              <a:lnSpc>
                <a:spcPct val="150000"/>
              </a:lnSpc>
              <a:buFont typeface="IBM Plex Sans"/>
              <a:buAutoNum type="arabicPeriod"/>
            </a:pPr>
            <a:r>
              <a:rPr lang="en-US" sz="1700" dirty="0">
                <a:latin typeface="+mn-lt"/>
              </a:rPr>
              <a:t>Pre-boarding checklist</a:t>
            </a:r>
          </a:p>
          <a:p>
            <a:pPr marL="304560" indent="-304560">
              <a:lnSpc>
                <a:spcPct val="150000"/>
              </a:lnSpc>
              <a:buFont typeface="IBM Plex Sans"/>
              <a:buAutoNum type="arabicPeriod"/>
            </a:pPr>
            <a:r>
              <a:rPr lang="en-US" sz="1700" dirty="0">
                <a:latin typeface="+mn-lt"/>
              </a:rPr>
              <a:t>Continuous Engineering &amp; Asset Catalogue</a:t>
            </a:r>
          </a:p>
          <a:p>
            <a:pPr marL="304560" indent="-304560">
              <a:lnSpc>
                <a:spcPct val="150000"/>
              </a:lnSpc>
              <a:buFont typeface="IBM Plex Sans"/>
              <a:buAutoNum type="arabicPeriod"/>
            </a:pPr>
            <a:r>
              <a:rPr lang="en-US" sz="1700" dirty="0">
                <a:latin typeface="+mn-lt"/>
              </a:rPr>
              <a:t>Playbook Use cases</a:t>
            </a:r>
          </a:p>
          <a:p>
            <a:pPr marL="304560" indent="-304560">
              <a:lnSpc>
                <a:spcPct val="150000"/>
              </a:lnSpc>
              <a:buFont typeface="IBM Plex Sans"/>
              <a:buAutoNum type="arabicPeriod"/>
            </a:pPr>
            <a:r>
              <a:rPr lang="en-US" sz="1700" dirty="0">
                <a:latin typeface="+mn-lt"/>
              </a:rPr>
              <a:t>Demo on AT.</a:t>
            </a:r>
          </a:p>
          <a:p>
            <a:pPr marL="304560" indent="-304560">
              <a:lnSpc>
                <a:spcPct val="150000"/>
              </a:lnSpc>
              <a:buFont typeface="IBM Plex Sans"/>
              <a:buAutoNum type="arabicPeriod"/>
            </a:pPr>
            <a:r>
              <a:rPr lang="en-US" sz="1700" dirty="0">
                <a:latin typeface="+mn-lt"/>
              </a:rPr>
              <a:t> Q &amp; A</a:t>
            </a:r>
          </a:p>
          <a:p>
            <a:pPr marL="0" indent="0">
              <a:lnSpc>
                <a:spcPct val="150000"/>
              </a:lnSpc>
              <a:buNone/>
            </a:pPr>
            <a:endParaRPr lang="en-US" dirty="0">
              <a:latin typeface="+mn-lt"/>
            </a:endParaRPr>
          </a:p>
          <a:p>
            <a:pPr marL="0" indent="0">
              <a:lnSpc>
                <a:spcPct val="150000"/>
              </a:lnSpc>
              <a:buFont typeface="Arial" panose="020B0604020202020204" pitchFamily="34" charset="0"/>
              <a:buNone/>
            </a:pPr>
            <a:endParaRPr lang="en-US" dirty="0">
              <a:latin typeface="+mn-lt"/>
            </a:endParaRPr>
          </a:p>
          <a:p>
            <a:pPr marL="0" indent="0">
              <a:lnSpc>
                <a:spcPct val="150000"/>
              </a:lnSpc>
              <a:buFont typeface="Arial" panose="020B0604020202020204" pitchFamily="34" charset="0"/>
              <a:buNone/>
            </a:pPr>
            <a:endParaRPr lang="en-US" dirty="0"/>
          </a:p>
          <a:p>
            <a:pPr marL="0" indent="0">
              <a:buFont typeface="Arial" panose="020B0604020202020204" pitchFamily="34" charset="0"/>
              <a:buNone/>
            </a:pPr>
            <a:endParaRPr lang="en-IN" dirty="0"/>
          </a:p>
        </p:txBody>
      </p:sp>
    </p:spTree>
    <p:extLst>
      <p:ext uri="{BB962C8B-B14F-4D97-AF65-F5344CB8AC3E}">
        <p14:creationId xmlns:p14="http://schemas.microsoft.com/office/powerpoint/2010/main" val="3869266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1FB2-7EC6-D2D7-D985-64121F5B5325}"/>
              </a:ext>
            </a:extLst>
          </p:cNvPr>
          <p:cNvSpPr>
            <a:spLocks noGrp="1"/>
          </p:cNvSpPr>
          <p:nvPr>
            <p:ph type="title"/>
          </p:nvPr>
        </p:nvSpPr>
        <p:spPr/>
        <p:txBody>
          <a:bodyPr/>
          <a:lstStyle/>
          <a:p>
            <a:r>
              <a:rPr lang="en-IN" dirty="0"/>
              <a:t>YAML Syntax</a:t>
            </a:r>
          </a:p>
        </p:txBody>
      </p:sp>
      <p:sp>
        <p:nvSpPr>
          <p:cNvPr id="4" name="Slide Number Placeholder 3">
            <a:extLst>
              <a:ext uri="{FF2B5EF4-FFF2-40B4-BE49-F238E27FC236}">
                <a16:creationId xmlns:a16="http://schemas.microsoft.com/office/drawing/2014/main" id="{14D1AC68-DF8D-76E9-79E5-1A12B1BE8FF4}"/>
              </a:ext>
            </a:extLst>
          </p:cNvPr>
          <p:cNvSpPr>
            <a:spLocks noGrp="1"/>
          </p:cNvSpPr>
          <p:nvPr>
            <p:ph type="sldNum" sz="quarter" idx="12"/>
          </p:nvPr>
        </p:nvSpPr>
        <p:spPr/>
        <p:txBody>
          <a:bodyPr/>
          <a:lstStyle/>
          <a:p>
            <a:fld id="{0D4B136E-29E2-488D-A083-7C4CA1561C1E}" type="slidenum">
              <a:rPr lang="en-IN" smtClean="0"/>
              <a:t>20</a:t>
            </a:fld>
            <a:endParaRPr lang="en-IN"/>
          </a:p>
        </p:txBody>
      </p:sp>
      <p:sp>
        <p:nvSpPr>
          <p:cNvPr id="7" name="TextBox 6">
            <a:extLst>
              <a:ext uri="{FF2B5EF4-FFF2-40B4-BE49-F238E27FC236}">
                <a16:creationId xmlns:a16="http://schemas.microsoft.com/office/drawing/2014/main" id="{8D96BB43-65BB-B96B-96CD-A06F168FD99D}"/>
              </a:ext>
            </a:extLst>
          </p:cNvPr>
          <p:cNvSpPr txBox="1"/>
          <p:nvPr/>
        </p:nvSpPr>
        <p:spPr>
          <a:xfrm>
            <a:off x="6096000" y="1028343"/>
            <a:ext cx="5539902" cy="4801314"/>
          </a:xfrm>
          <a:prstGeom prst="rect">
            <a:avLst/>
          </a:prstGeom>
          <a:noFill/>
        </p:spPr>
        <p:txBody>
          <a:bodyPr wrap="square">
            <a:spAutoFit/>
          </a:bodyPr>
          <a:lstStyle/>
          <a:p>
            <a:pPr marL="0" indent="0">
              <a:buNone/>
            </a:pPr>
            <a:r>
              <a:rPr lang="en-IN" sz="1800" dirty="0">
                <a:latin typeface="+mn-lt"/>
              </a:rPr>
              <a:t>Example-2: </a:t>
            </a:r>
          </a:p>
          <a:p>
            <a:pPr marL="0" indent="0">
              <a:buNone/>
            </a:pPr>
            <a:endParaRPr lang="en-IN" dirty="0"/>
          </a:p>
          <a:p>
            <a:pPr marL="0" indent="0">
              <a:buNone/>
            </a:pPr>
            <a:r>
              <a:rPr lang="en-IN" sz="1800" dirty="0">
                <a:latin typeface="+mn-lt"/>
              </a:rPr>
              <a:t>---</a:t>
            </a:r>
          </a:p>
          <a:p>
            <a:pPr marL="0" indent="0">
              <a:buNone/>
            </a:pPr>
            <a:r>
              <a:rPr lang="en-IN" sz="1800" dirty="0">
                <a:latin typeface="+mn-lt"/>
              </a:rPr>
              <a:t>- name: Update </a:t>
            </a:r>
            <a:r>
              <a:rPr lang="en-IN" sz="1800" dirty="0" err="1">
                <a:latin typeface="+mn-lt"/>
              </a:rPr>
              <a:t>db</a:t>
            </a:r>
            <a:r>
              <a:rPr lang="en-IN" sz="1800" dirty="0">
                <a:latin typeface="+mn-lt"/>
              </a:rPr>
              <a:t> servers</a:t>
            </a:r>
          </a:p>
          <a:p>
            <a:pPr marL="0" indent="0">
              <a:buNone/>
            </a:pPr>
            <a:r>
              <a:rPr lang="en-IN" sz="1800" dirty="0">
                <a:latin typeface="+mn-lt"/>
              </a:rPr>
              <a:t>  hosts: databases</a:t>
            </a:r>
          </a:p>
          <a:p>
            <a:pPr marL="0" indent="0">
              <a:buNone/>
            </a:pPr>
            <a:r>
              <a:rPr lang="en-IN" sz="1800" dirty="0">
                <a:latin typeface="+mn-lt"/>
              </a:rPr>
              <a:t>  </a:t>
            </a:r>
            <a:r>
              <a:rPr lang="en-IN" sz="1800" dirty="0" err="1">
                <a:latin typeface="+mn-lt"/>
              </a:rPr>
              <a:t>remote_user</a:t>
            </a:r>
            <a:r>
              <a:rPr lang="en-IN" sz="1800" dirty="0">
                <a:latin typeface="+mn-lt"/>
              </a:rPr>
              <a:t>: root</a:t>
            </a:r>
          </a:p>
          <a:p>
            <a:pPr marL="0" indent="0">
              <a:buNone/>
            </a:pPr>
            <a:endParaRPr lang="en-IN" sz="1800" dirty="0">
              <a:latin typeface="+mn-lt"/>
            </a:endParaRPr>
          </a:p>
          <a:p>
            <a:pPr marL="0" indent="0">
              <a:buNone/>
            </a:pPr>
            <a:r>
              <a:rPr lang="en-IN" sz="1800" dirty="0">
                <a:latin typeface="+mn-lt"/>
              </a:rPr>
              <a:t>  tasks:</a:t>
            </a:r>
          </a:p>
          <a:p>
            <a:pPr marL="0" indent="0">
              <a:buNone/>
            </a:pPr>
            <a:r>
              <a:rPr lang="en-IN" sz="1800" dirty="0">
                <a:latin typeface="+mn-lt"/>
              </a:rPr>
              <a:t>  - name: Ensure </a:t>
            </a:r>
            <a:r>
              <a:rPr lang="en-IN" sz="1800" dirty="0" err="1">
                <a:latin typeface="+mn-lt"/>
              </a:rPr>
              <a:t>postgresql</a:t>
            </a:r>
            <a:r>
              <a:rPr lang="en-IN" sz="1800" dirty="0">
                <a:latin typeface="+mn-lt"/>
              </a:rPr>
              <a:t> is at the latest version</a:t>
            </a:r>
          </a:p>
          <a:p>
            <a:pPr marL="0" indent="0">
              <a:buNone/>
            </a:pPr>
            <a:r>
              <a:rPr lang="en-IN" sz="1800" dirty="0">
                <a:latin typeface="+mn-lt"/>
              </a:rPr>
              <a:t>    </a:t>
            </a:r>
            <a:r>
              <a:rPr lang="en-IN" sz="1800" dirty="0" err="1">
                <a:latin typeface="+mn-lt"/>
              </a:rPr>
              <a:t>ansible.builtin.yum</a:t>
            </a:r>
            <a:r>
              <a:rPr lang="en-IN" sz="1800" dirty="0">
                <a:latin typeface="+mn-lt"/>
              </a:rPr>
              <a:t>:</a:t>
            </a:r>
          </a:p>
          <a:p>
            <a:pPr marL="0" indent="0">
              <a:buNone/>
            </a:pPr>
            <a:r>
              <a:rPr lang="en-IN" sz="1800" dirty="0">
                <a:latin typeface="+mn-lt"/>
              </a:rPr>
              <a:t>      name: </a:t>
            </a:r>
            <a:r>
              <a:rPr lang="en-IN" sz="1800" dirty="0" err="1">
                <a:latin typeface="+mn-lt"/>
              </a:rPr>
              <a:t>postgresql</a:t>
            </a:r>
            <a:endParaRPr lang="en-IN" sz="1800" dirty="0">
              <a:latin typeface="+mn-lt"/>
            </a:endParaRPr>
          </a:p>
          <a:p>
            <a:pPr marL="0" indent="0">
              <a:buNone/>
            </a:pPr>
            <a:r>
              <a:rPr lang="en-IN" sz="1800" dirty="0">
                <a:latin typeface="+mn-lt"/>
              </a:rPr>
              <a:t>      state: latest</a:t>
            </a:r>
          </a:p>
          <a:p>
            <a:pPr marL="0" indent="0">
              <a:buNone/>
            </a:pPr>
            <a:endParaRPr lang="en-IN" sz="1800" dirty="0">
              <a:latin typeface="+mn-lt"/>
            </a:endParaRPr>
          </a:p>
          <a:p>
            <a:pPr marL="0" indent="0">
              <a:buNone/>
            </a:pPr>
            <a:r>
              <a:rPr lang="en-IN" sz="1800" dirty="0">
                <a:latin typeface="+mn-lt"/>
              </a:rPr>
              <a:t>  - name: Ensure that </a:t>
            </a:r>
            <a:r>
              <a:rPr lang="en-IN" sz="1800" dirty="0" err="1">
                <a:latin typeface="+mn-lt"/>
              </a:rPr>
              <a:t>postgresql</a:t>
            </a:r>
            <a:r>
              <a:rPr lang="en-IN" sz="1800" dirty="0">
                <a:latin typeface="+mn-lt"/>
              </a:rPr>
              <a:t> is started</a:t>
            </a:r>
          </a:p>
          <a:p>
            <a:pPr marL="0" indent="0">
              <a:buNone/>
            </a:pPr>
            <a:r>
              <a:rPr lang="en-IN" sz="1800" dirty="0">
                <a:latin typeface="+mn-lt"/>
              </a:rPr>
              <a:t>    </a:t>
            </a:r>
            <a:r>
              <a:rPr lang="en-IN" sz="1800" dirty="0" err="1">
                <a:latin typeface="+mn-lt"/>
              </a:rPr>
              <a:t>ansible.builtin.service</a:t>
            </a:r>
            <a:r>
              <a:rPr lang="en-IN" sz="1800" dirty="0">
                <a:latin typeface="+mn-lt"/>
              </a:rPr>
              <a:t>:</a:t>
            </a:r>
          </a:p>
          <a:p>
            <a:pPr marL="0" indent="0">
              <a:buNone/>
            </a:pPr>
            <a:r>
              <a:rPr lang="en-IN" sz="1800" dirty="0">
                <a:latin typeface="+mn-lt"/>
              </a:rPr>
              <a:t>      name: </a:t>
            </a:r>
            <a:r>
              <a:rPr lang="en-IN" sz="1800" dirty="0" err="1">
                <a:latin typeface="+mn-lt"/>
              </a:rPr>
              <a:t>postgresql</a:t>
            </a:r>
            <a:endParaRPr lang="en-IN" sz="1800" dirty="0">
              <a:latin typeface="+mn-lt"/>
            </a:endParaRPr>
          </a:p>
          <a:p>
            <a:pPr marL="0" indent="0">
              <a:buNone/>
            </a:pPr>
            <a:r>
              <a:rPr lang="en-IN" sz="1800" dirty="0">
                <a:latin typeface="+mn-lt"/>
              </a:rPr>
              <a:t>      state: started</a:t>
            </a:r>
            <a:endParaRPr lang="en-IN" dirty="0"/>
          </a:p>
        </p:txBody>
      </p:sp>
      <p:sp>
        <p:nvSpPr>
          <p:cNvPr id="11" name="TextBox 10">
            <a:extLst>
              <a:ext uri="{FF2B5EF4-FFF2-40B4-BE49-F238E27FC236}">
                <a16:creationId xmlns:a16="http://schemas.microsoft.com/office/drawing/2014/main" id="{87A5F847-DE22-5813-3245-C8D2E92A9E28}"/>
              </a:ext>
            </a:extLst>
          </p:cNvPr>
          <p:cNvSpPr txBox="1"/>
          <p:nvPr/>
        </p:nvSpPr>
        <p:spPr>
          <a:xfrm>
            <a:off x="604536" y="1028343"/>
            <a:ext cx="4631176" cy="4801314"/>
          </a:xfrm>
          <a:prstGeom prst="rect">
            <a:avLst/>
          </a:prstGeom>
          <a:noFill/>
        </p:spPr>
        <p:txBody>
          <a:bodyPr wrap="square">
            <a:spAutoFit/>
          </a:bodyPr>
          <a:lstStyle/>
          <a:p>
            <a:pPr marL="0" indent="0">
              <a:buNone/>
            </a:pPr>
            <a:r>
              <a:rPr lang="en-IN" sz="1800" dirty="0">
                <a:latin typeface="+mn-lt"/>
              </a:rPr>
              <a:t>Example-1:</a:t>
            </a:r>
          </a:p>
          <a:p>
            <a:pPr marL="0" indent="0">
              <a:buNone/>
            </a:pPr>
            <a:endParaRPr lang="en-IN" dirty="0"/>
          </a:p>
          <a:p>
            <a:pPr marL="0" indent="0">
              <a:buNone/>
            </a:pPr>
            <a:r>
              <a:rPr lang="en-IN" sz="1800" dirty="0">
                <a:latin typeface="+mn-lt"/>
              </a:rPr>
              <a:t>---</a:t>
            </a:r>
          </a:p>
          <a:p>
            <a:pPr marL="0" indent="0">
              <a:buNone/>
            </a:pPr>
            <a:r>
              <a:rPr lang="en-IN" sz="1800" dirty="0">
                <a:latin typeface="+mn-lt"/>
              </a:rPr>
              <a:t>- name: Update web servers</a:t>
            </a:r>
          </a:p>
          <a:p>
            <a:pPr marL="0" indent="0">
              <a:buNone/>
            </a:pPr>
            <a:r>
              <a:rPr lang="en-IN" sz="1800" dirty="0">
                <a:latin typeface="+mn-lt"/>
              </a:rPr>
              <a:t>  hosts: webservers</a:t>
            </a:r>
          </a:p>
          <a:p>
            <a:pPr marL="0" indent="0">
              <a:buNone/>
            </a:pPr>
            <a:r>
              <a:rPr lang="en-IN" sz="1800" dirty="0">
                <a:latin typeface="+mn-lt"/>
              </a:rPr>
              <a:t>  </a:t>
            </a:r>
            <a:r>
              <a:rPr lang="en-IN" sz="1800" dirty="0" err="1">
                <a:latin typeface="+mn-lt"/>
              </a:rPr>
              <a:t>remote_user</a:t>
            </a:r>
            <a:r>
              <a:rPr lang="en-IN" sz="1800" dirty="0">
                <a:latin typeface="+mn-lt"/>
              </a:rPr>
              <a:t>: root</a:t>
            </a:r>
          </a:p>
          <a:p>
            <a:pPr marL="0" indent="0">
              <a:buNone/>
            </a:pPr>
            <a:endParaRPr lang="en-IN" sz="1800" dirty="0">
              <a:latin typeface="+mn-lt"/>
            </a:endParaRPr>
          </a:p>
          <a:p>
            <a:pPr marL="0" indent="0">
              <a:buNone/>
            </a:pPr>
            <a:r>
              <a:rPr lang="en-IN" sz="1800" dirty="0">
                <a:latin typeface="+mn-lt"/>
              </a:rPr>
              <a:t>  tasks:</a:t>
            </a:r>
          </a:p>
          <a:p>
            <a:pPr marL="0" indent="0">
              <a:buNone/>
            </a:pPr>
            <a:r>
              <a:rPr lang="en-IN" sz="1800" dirty="0">
                <a:latin typeface="+mn-lt"/>
              </a:rPr>
              <a:t>  - name: Ensure </a:t>
            </a:r>
            <a:r>
              <a:rPr lang="en-IN" sz="1800" dirty="0" err="1">
                <a:latin typeface="+mn-lt"/>
              </a:rPr>
              <a:t>apache</a:t>
            </a:r>
            <a:r>
              <a:rPr lang="en-IN" sz="1800" dirty="0">
                <a:latin typeface="+mn-lt"/>
              </a:rPr>
              <a:t> is at the latest version</a:t>
            </a:r>
          </a:p>
          <a:p>
            <a:pPr marL="0" indent="0">
              <a:buNone/>
            </a:pPr>
            <a:r>
              <a:rPr lang="en-IN" sz="1800" dirty="0">
                <a:latin typeface="+mn-lt"/>
              </a:rPr>
              <a:t>    </a:t>
            </a:r>
            <a:r>
              <a:rPr lang="en-IN" sz="1800" dirty="0" err="1">
                <a:latin typeface="+mn-lt"/>
              </a:rPr>
              <a:t>ansible.builtin.yum</a:t>
            </a:r>
            <a:r>
              <a:rPr lang="en-IN" sz="1800" dirty="0">
                <a:latin typeface="+mn-lt"/>
              </a:rPr>
              <a:t>:</a:t>
            </a:r>
          </a:p>
          <a:p>
            <a:pPr marL="0" indent="0">
              <a:buNone/>
            </a:pPr>
            <a:r>
              <a:rPr lang="en-IN" sz="1800" dirty="0">
                <a:latin typeface="+mn-lt"/>
              </a:rPr>
              <a:t>      name: httpd</a:t>
            </a:r>
          </a:p>
          <a:p>
            <a:r>
              <a:rPr lang="en-IN" sz="1800" dirty="0">
                <a:latin typeface="+mn-lt"/>
              </a:rPr>
              <a:t>      state: </a:t>
            </a:r>
            <a:r>
              <a:rPr lang="en-IN" dirty="0"/>
              <a:t>latest</a:t>
            </a:r>
            <a:endParaRPr lang="en-IN" sz="1800" dirty="0">
              <a:latin typeface="+mn-lt"/>
            </a:endParaRPr>
          </a:p>
          <a:p>
            <a:pPr marL="0" indent="0">
              <a:buNone/>
            </a:pPr>
            <a:endParaRPr lang="en-IN" sz="1800" dirty="0">
              <a:latin typeface="+mn-lt"/>
            </a:endParaRPr>
          </a:p>
          <a:p>
            <a:pPr marL="0" indent="0">
              <a:buNone/>
            </a:pPr>
            <a:r>
              <a:rPr lang="en-IN" sz="1800" dirty="0">
                <a:latin typeface="+mn-lt"/>
              </a:rPr>
              <a:t>  - name: Write the </a:t>
            </a:r>
            <a:r>
              <a:rPr lang="en-IN" sz="1800" dirty="0" err="1">
                <a:latin typeface="+mn-lt"/>
              </a:rPr>
              <a:t>apache</a:t>
            </a:r>
            <a:r>
              <a:rPr lang="en-IN" sz="1800" dirty="0">
                <a:latin typeface="+mn-lt"/>
              </a:rPr>
              <a:t> config file</a:t>
            </a:r>
          </a:p>
          <a:p>
            <a:pPr marL="0" indent="0">
              <a:buNone/>
            </a:pPr>
            <a:r>
              <a:rPr lang="en-IN" sz="1800" dirty="0">
                <a:latin typeface="+mn-lt"/>
              </a:rPr>
              <a:t>    </a:t>
            </a:r>
            <a:r>
              <a:rPr lang="en-IN" sz="1800" dirty="0" err="1">
                <a:latin typeface="+mn-lt"/>
              </a:rPr>
              <a:t>ansible.builtin.template</a:t>
            </a:r>
            <a:r>
              <a:rPr lang="en-IN" sz="1800" dirty="0">
                <a:latin typeface="+mn-lt"/>
              </a:rPr>
              <a:t>:</a:t>
            </a:r>
          </a:p>
          <a:p>
            <a:pPr marL="0" indent="0">
              <a:buNone/>
            </a:pPr>
            <a:r>
              <a:rPr lang="en-IN" sz="1800" dirty="0">
                <a:latin typeface="+mn-lt"/>
              </a:rPr>
              <a:t>      </a:t>
            </a:r>
            <a:r>
              <a:rPr lang="en-IN" sz="1800" dirty="0" err="1">
                <a:latin typeface="+mn-lt"/>
              </a:rPr>
              <a:t>src</a:t>
            </a:r>
            <a:r>
              <a:rPr lang="en-IN" sz="1800" dirty="0">
                <a:latin typeface="+mn-lt"/>
              </a:rPr>
              <a:t>: /</a:t>
            </a:r>
            <a:r>
              <a:rPr lang="en-IN" sz="1800" dirty="0" err="1">
                <a:latin typeface="+mn-lt"/>
              </a:rPr>
              <a:t>srv</a:t>
            </a:r>
            <a:r>
              <a:rPr lang="en-IN" sz="1800" dirty="0">
                <a:latin typeface="+mn-lt"/>
              </a:rPr>
              <a:t>/httpd.j2</a:t>
            </a:r>
          </a:p>
          <a:p>
            <a:pPr marL="0" indent="0">
              <a:buNone/>
            </a:pPr>
            <a:r>
              <a:rPr lang="en-IN" sz="1800" dirty="0">
                <a:latin typeface="+mn-lt"/>
              </a:rPr>
              <a:t>      </a:t>
            </a:r>
            <a:r>
              <a:rPr lang="en-IN" sz="1800" dirty="0" err="1">
                <a:latin typeface="+mn-lt"/>
              </a:rPr>
              <a:t>dest</a:t>
            </a:r>
            <a:r>
              <a:rPr lang="en-IN" sz="1800" dirty="0">
                <a:latin typeface="+mn-lt"/>
              </a:rPr>
              <a:t>: /etc/</a:t>
            </a:r>
            <a:r>
              <a:rPr lang="en-IN" sz="1800" dirty="0" err="1">
                <a:latin typeface="+mn-lt"/>
              </a:rPr>
              <a:t>httpd.conf</a:t>
            </a:r>
            <a:endParaRPr lang="en-IN" sz="1800" dirty="0">
              <a:latin typeface="+mn-lt"/>
            </a:endParaRPr>
          </a:p>
        </p:txBody>
      </p:sp>
      <p:sp>
        <p:nvSpPr>
          <p:cNvPr id="14" name="TextBox 13">
            <a:extLst>
              <a:ext uri="{FF2B5EF4-FFF2-40B4-BE49-F238E27FC236}">
                <a16:creationId xmlns:a16="http://schemas.microsoft.com/office/drawing/2014/main" id="{DCCADA5C-6EC4-EC60-BE3F-6A629D6E46BA}"/>
              </a:ext>
            </a:extLst>
          </p:cNvPr>
          <p:cNvSpPr txBox="1"/>
          <p:nvPr/>
        </p:nvSpPr>
        <p:spPr>
          <a:xfrm>
            <a:off x="651753" y="6019799"/>
            <a:ext cx="9459834" cy="369332"/>
          </a:xfrm>
          <a:prstGeom prst="rect">
            <a:avLst/>
          </a:prstGeom>
          <a:noFill/>
        </p:spPr>
        <p:txBody>
          <a:bodyPr wrap="none" rtlCol="0">
            <a:spAutoFit/>
          </a:bodyPr>
          <a:lstStyle/>
          <a:p>
            <a:r>
              <a:rPr lang="en-IN" dirty="0"/>
              <a:t>Ansible Modules link: </a:t>
            </a:r>
            <a:r>
              <a:rPr lang="en-IN" dirty="0">
                <a:hlinkClick r:id="rId2"/>
              </a:rPr>
              <a:t>https://docs.ansible.com/ansible/2.8/modules/modules_by_category.html</a:t>
            </a:r>
            <a:endParaRPr lang="en-IN" dirty="0"/>
          </a:p>
        </p:txBody>
      </p:sp>
    </p:spTree>
    <p:extLst>
      <p:ext uri="{BB962C8B-B14F-4D97-AF65-F5344CB8AC3E}">
        <p14:creationId xmlns:p14="http://schemas.microsoft.com/office/powerpoint/2010/main" val="56539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1FB2-7EC6-D2D7-D985-64121F5B5325}"/>
              </a:ext>
            </a:extLst>
          </p:cNvPr>
          <p:cNvSpPr>
            <a:spLocks noGrp="1"/>
          </p:cNvSpPr>
          <p:nvPr>
            <p:ph type="title"/>
          </p:nvPr>
        </p:nvSpPr>
        <p:spPr/>
        <p:txBody>
          <a:bodyPr/>
          <a:lstStyle/>
          <a:p>
            <a:r>
              <a:rPr lang="en-IN" dirty="0"/>
              <a:t>YAML Syntax</a:t>
            </a:r>
          </a:p>
        </p:txBody>
      </p:sp>
      <p:sp>
        <p:nvSpPr>
          <p:cNvPr id="4" name="Slide Number Placeholder 3">
            <a:extLst>
              <a:ext uri="{FF2B5EF4-FFF2-40B4-BE49-F238E27FC236}">
                <a16:creationId xmlns:a16="http://schemas.microsoft.com/office/drawing/2014/main" id="{14D1AC68-DF8D-76E9-79E5-1A12B1BE8FF4}"/>
              </a:ext>
            </a:extLst>
          </p:cNvPr>
          <p:cNvSpPr>
            <a:spLocks noGrp="1"/>
          </p:cNvSpPr>
          <p:nvPr>
            <p:ph type="sldNum" sz="quarter" idx="12"/>
          </p:nvPr>
        </p:nvSpPr>
        <p:spPr/>
        <p:txBody>
          <a:bodyPr/>
          <a:lstStyle/>
          <a:p>
            <a:fld id="{0D4B136E-29E2-488D-A083-7C4CA1561C1E}" type="slidenum">
              <a:rPr lang="en-IN" smtClean="0"/>
              <a:t>21</a:t>
            </a:fld>
            <a:endParaRPr lang="en-IN"/>
          </a:p>
        </p:txBody>
      </p:sp>
      <p:sp>
        <p:nvSpPr>
          <p:cNvPr id="7" name="TextBox 6">
            <a:extLst>
              <a:ext uri="{FF2B5EF4-FFF2-40B4-BE49-F238E27FC236}">
                <a16:creationId xmlns:a16="http://schemas.microsoft.com/office/drawing/2014/main" id="{8D96BB43-65BB-B96B-96CD-A06F168FD99D}"/>
              </a:ext>
            </a:extLst>
          </p:cNvPr>
          <p:cNvSpPr txBox="1"/>
          <p:nvPr/>
        </p:nvSpPr>
        <p:spPr>
          <a:xfrm>
            <a:off x="6096000" y="1028343"/>
            <a:ext cx="5539902" cy="4247317"/>
          </a:xfrm>
          <a:prstGeom prst="rect">
            <a:avLst/>
          </a:prstGeom>
          <a:noFill/>
        </p:spPr>
        <p:txBody>
          <a:bodyPr wrap="square">
            <a:spAutoFit/>
          </a:bodyPr>
          <a:lstStyle/>
          <a:p>
            <a:pPr marL="0" indent="0">
              <a:buNone/>
            </a:pPr>
            <a:r>
              <a:rPr lang="en-IN" sz="1800" dirty="0">
                <a:latin typeface="+mn-lt"/>
              </a:rPr>
              <a:t>Example-4: </a:t>
            </a:r>
          </a:p>
          <a:p>
            <a:pPr marL="0" indent="0">
              <a:buNone/>
            </a:pPr>
            <a:endParaRPr lang="en-IN" dirty="0"/>
          </a:p>
          <a:p>
            <a:pPr marL="0" indent="0">
              <a:buNone/>
            </a:pPr>
            <a:r>
              <a:rPr lang="en-IN" sz="1800" dirty="0">
                <a:latin typeface="+mn-lt"/>
              </a:rPr>
              <a:t>---</a:t>
            </a:r>
          </a:p>
          <a:p>
            <a:pPr marL="0" indent="0">
              <a:buNone/>
            </a:pPr>
            <a:endParaRPr lang="en-IN" sz="1800" dirty="0">
              <a:latin typeface="+mn-lt"/>
            </a:endParaRPr>
          </a:p>
          <a:p>
            <a:pPr marL="0" indent="0">
              <a:buNone/>
            </a:pPr>
            <a:r>
              <a:rPr lang="en-IN" sz="1800" dirty="0">
                <a:latin typeface="+mn-lt"/>
              </a:rPr>
              <a:t>- hosts: win </a:t>
            </a:r>
          </a:p>
          <a:p>
            <a:pPr marL="0" indent="0">
              <a:buNone/>
            </a:pPr>
            <a:r>
              <a:rPr lang="en-IN" sz="1800" dirty="0">
                <a:latin typeface="+mn-lt"/>
              </a:rPr>
              <a:t>  tasks:</a:t>
            </a:r>
          </a:p>
          <a:p>
            <a:pPr marL="0" indent="0">
              <a:buNone/>
            </a:pPr>
            <a:r>
              <a:rPr lang="en-IN" sz="1800" dirty="0">
                <a:latin typeface="+mn-lt"/>
              </a:rPr>
              <a:t>   - name: Creating a registry</a:t>
            </a:r>
          </a:p>
          <a:p>
            <a:pPr marL="0" indent="0">
              <a:buNone/>
            </a:pPr>
            <a:r>
              <a:rPr lang="en-IN" sz="1800" dirty="0">
                <a:latin typeface="+mn-lt"/>
              </a:rPr>
              <a:t>     </a:t>
            </a:r>
            <a:r>
              <a:rPr lang="en-IN" sz="1800" dirty="0" err="1">
                <a:latin typeface="+mn-lt"/>
              </a:rPr>
              <a:t>win_regedit</a:t>
            </a:r>
            <a:r>
              <a:rPr lang="en-IN" sz="1800" dirty="0">
                <a:latin typeface="+mn-lt"/>
              </a:rPr>
              <a:t>:</a:t>
            </a:r>
          </a:p>
          <a:p>
            <a:pPr marL="0" indent="0">
              <a:buNone/>
            </a:pPr>
            <a:r>
              <a:rPr lang="en-IN" sz="1800" dirty="0">
                <a:latin typeface="+mn-lt"/>
              </a:rPr>
              <a:t>      path: HKLM:\SOFTWARE\</a:t>
            </a:r>
            <a:r>
              <a:rPr lang="en-IN" sz="1800" dirty="0" err="1">
                <a:latin typeface="+mn-lt"/>
              </a:rPr>
              <a:t>GeekFlare</a:t>
            </a:r>
            <a:endParaRPr lang="en-IN" sz="1800" dirty="0">
              <a:latin typeface="+mn-lt"/>
            </a:endParaRPr>
          </a:p>
          <a:p>
            <a:pPr marL="0" indent="0">
              <a:buNone/>
            </a:pPr>
            <a:endParaRPr lang="en-IN" sz="1800" dirty="0">
              <a:latin typeface="+mn-lt"/>
            </a:endParaRPr>
          </a:p>
          <a:p>
            <a:pPr marL="0" indent="0">
              <a:buNone/>
            </a:pPr>
            <a:r>
              <a:rPr lang="en-IN" sz="1800" dirty="0">
                <a:latin typeface="+mn-lt"/>
              </a:rPr>
              <a:t>   - name: Modifying a registry, adding name and data</a:t>
            </a:r>
          </a:p>
          <a:p>
            <a:pPr marL="0" indent="0">
              <a:buNone/>
            </a:pPr>
            <a:r>
              <a:rPr lang="en-IN" sz="1800" dirty="0">
                <a:latin typeface="+mn-lt"/>
              </a:rPr>
              <a:t>     </a:t>
            </a:r>
            <a:r>
              <a:rPr lang="en-IN" sz="1800" dirty="0" err="1">
                <a:latin typeface="+mn-lt"/>
              </a:rPr>
              <a:t>win_regedit</a:t>
            </a:r>
            <a:r>
              <a:rPr lang="en-IN" sz="1800" dirty="0">
                <a:latin typeface="+mn-lt"/>
              </a:rPr>
              <a:t>:</a:t>
            </a:r>
          </a:p>
          <a:p>
            <a:pPr marL="0" indent="0">
              <a:buNone/>
            </a:pPr>
            <a:r>
              <a:rPr lang="en-IN" sz="1800" dirty="0">
                <a:latin typeface="+mn-lt"/>
              </a:rPr>
              <a:t>      path: HKLM:\SOFTWARE\</a:t>
            </a:r>
            <a:r>
              <a:rPr lang="en-IN" sz="1800" dirty="0" err="1">
                <a:latin typeface="+mn-lt"/>
              </a:rPr>
              <a:t>GeekFlare</a:t>
            </a:r>
            <a:endParaRPr lang="en-IN" sz="1800" dirty="0">
              <a:latin typeface="+mn-lt"/>
            </a:endParaRPr>
          </a:p>
          <a:p>
            <a:pPr marL="0" indent="0">
              <a:buNone/>
            </a:pPr>
            <a:r>
              <a:rPr lang="en-IN" sz="1800" dirty="0">
                <a:latin typeface="+mn-lt"/>
              </a:rPr>
              <a:t>      name: Geek</a:t>
            </a:r>
          </a:p>
          <a:p>
            <a:pPr marL="0" indent="0">
              <a:buNone/>
            </a:pPr>
            <a:r>
              <a:rPr lang="en-IN" sz="1800" dirty="0">
                <a:latin typeface="+mn-lt"/>
              </a:rPr>
              <a:t>      data: Flare</a:t>
            </a:r>
          </a:p>
        </p:txBody>
      </p:sp>
      <p:sp>
        <p:nvSpPr>
          <p:cNvPr id="11" name="TextBox 10">
            <a:extLst>
              <a:ext uri="{FF2B5EF4-FFF2-40B4-BE49-F238E27FC236}">
                <a16:creationId xmlns:a16="http://schemas.microsoft.com/office/drawing/2014/main" id="{87A5F847-DE22-5813-3245-C8D2E92A9E28}"/>
              </a:ext>
            </a:extLst>
          </p:cNvPr>
          <p:cNvSpPr txBox="1"/>
          <p:nvPr/>
        </p:nvSpPr>
        <p:spPr>
          <a:xfrm>
            <a:off x="556098" y="1028343"/>
            <a:ext cx="5095672" cy="5355312"/>
          </a:xfrm>
          <a:prstGeom prst="rect">
            <a:avLst/>
          </a:prstGeom>
          <a:noFill/>
        </p:spPr>
        <p:txBody>
          <a:bodyPr wrap="square">
            <a:spAutoFit/>
          </a:bodyPr>
          <a:lstStyle/>
          <a:p>
            <a:pPr marL="0" indent="0">
              <a:buNone/>
            </a:pPr>
            <a:r>
              <a:rPr lang="en-IN" sz="1800" dirty="0">
                <a:latin typeface="+mn-lt"/>
              </a:rPr>
              <a:t>Example-3:</a:t>
            </a:r>
            <a:endParaRPr lang="en-IN" dirty="0"/>
          </a:p>
          <a:p>
            <a:pPr marL="0" indent="0">
              <a:buNone/>
            </a:pPr>
            <a:r>
              <a:rPr lang="en-IN" sz="1800" dirty="0">
                <a:latin typeface="+mn-lt"/>
              </a:rPr>
              <a:t>---</a:t>
            </a:r>
          </a:p>
          <a:p>
            <a:pPr marL="0" indent="0">
              <a:buNone/>
            </a:pPr>
            <a:r>
              <a:rPr lang="en-IN" sz="1800" dirty="0">
                <a:latin typeface="+mn-lt"/>
              </a:rPr>
              <a:t>- name: Installing Apache MSI </a:t>
            </a:r>
          </a:p>
          <a:p>
            <a:pPr marL="0" indent="0">
              <a:buNone/>
            </a:pPr>
            <a:r>
              <a:rPr lang="en-IN" sz="1800" dirty="0">
                <a:latin typeface="+mn-lt"/>
              </a:rPr>
              <a:t>  hosts: win </a:t>
            </a:r>
          </a:p>
          <a:p>
            <a:pPr marL="0" indent="0">
              <a:buNone/>
            </a:pPr>
            <a:r>
              <a:rPr lang="en-IN" sz="1800" dirty="0">
                <a:latin typeface="+mn-lt"/>
              </a:rPr>
              <a:t> </a:t>
            </a:r>
          </a:p>
          <a:p>
            <a:pPr marL="0" indent="0">
              <a:buNone/>
            </a:pPr>
            <a:r>
              <a:rPr lang="en-IN" sz="1800" dirty="0">
                <a:latin typeface="+mn-lt"/>
              </a:rPr>
              <a:t>  tasks:</a:t>
            </a:r>
          </a:p>
          <a:p>
            <a:pPr marL="0" indent="0">
              <a:buNone/>
            </a:pPr>
            <a:r>
              <a:rPr lang="en-IN" sz="1800" dirty="0">
                <a:latin typeface="+mn-lt"/>
              </a:rPr>
              <a:t>    - name: Download the Apache installer</a:t>
            </a:r>
          </a:p>
          <a:p>
            <a:pPr marL="0" indent="0">
              <a:buNone/>
            </a:pPr>
            <a:r>
              <a:rPr lang="en-IN" sz="1800" dirty="0">
                <a:latin typeface="+mn-lt"/>
              </a:rPr>
              <a:t>      </a:t>
            </a:r>
            <a:r>
              <a:rPr lang="en-IN" sz="1800" dirty="0" err="1">
                <a:latin typeface="+mn-lt"/>
              </a:rPr>
              <a:t>win_get_url</a:t>
            </a:r>
            <a:r>
              <a:rPr lang="en-IN" sz="1800" dirty="0">
                <a:latin typeface="+mn-lt"/>
              </a:rPr>
              <a:t>:</a:t>
            </a:r>
          </a:p>
          <a:p>
            <a:pPr marL="0" indent="0">
              <a:buNone/>
            </a:pPr>
            <a:r>
              <a:rPr lang="en-IN" sz="1800" dirty="0">
                <a:latin typeface="+mn-lt"/>
              </a:rPr>
              <a:t>        url: https://archive.apache.org/dist/httpd/binaries/win32/httpd-2.2.25-win32-x86-no_ssl.msi</a:t>
            </a:r>
          </a:p>
          <a:p>
            <a:pPr marL="0" indent="0">
              <a:buNone/>
            </a:pPr>
            <a:r>
              <a:rPr lang="en-IN" sz="1800" dirty="0">
                <a:latin typeface="+mn-lt"/>
              </a:rPr>
              <a:t>        </a:t>
            </a:r>
            <a:r>
              <a:rPr lang="en-IN" sz="1800" dirty="0" err="1">
                <a:latin typeface="+mn-lt"/>
              </a:rPr>
              <a:t>dest</a:t>
            </a:r>
            <a:r>
              <a:rPr lang="en-IN" sz="1800" dirty="0">
                <a:latin typeface="+mn-lt"/>
              </a:rPr>
              <a:t>: C:\ansible_examples\httpd-2.2.25-win32-x86-no_ssl.msi</a:t>
            </a:r>
          </a:p>
          <a:p>
            <a:pPr marL="0" indent="0">
              <a:buNone/>
            </a:pPr>
            <a:endParaRPr lang="en-IN" sz="1800" dirty="0">
              <a:latin typeface="+mn-lt"/>
            </a:endParaRPr>
          </a:p>
          <a:p>
            <a:pPr marL="0" indent="0">
              <a:buNone/>
            </a:pPr>
            <a:r>
              <a:rPr lang="en-IN" sz="1800" dirty="0">
                <a:latin typeface="+mn-lt"/>
              </a:rPr>
              <a:t>    - name: Install MSI</a:t>
            </a:r>
          </a:p>
          <a:p>
            <a:pPr marL="0" indent="0">
              <a:buNone/>
            </a:pPr>
            <a:r>
              <a:rPr lang="en-IN" sz="1800" dirty="0">
                <a:latin typeface="+mn-lt"/>
              </a:rPr>
              <a:t>      </a:t>
            </a:r>
            <a:r>
              <a:rPr lang="en-IN" sz="1800" dirty="0" err="1">
                <a:latin typeface="+mn-lt"/>
              </a:rPr>
              <a:t>win_package</a:t>
            </a:r>
            <a:r>
              <a:rPr lang="en-IN" sz="1800" dirty="0">
                <a:latin typeface="+mn-lt"/>
              </a:rPr>
              <a:t>: </a:t>
            </a:r>
          </a:p>
          <a:p>
            <a:pPr marL="0" indent="0">
              <a:buNone/>
            </a:pPr>
            <a:r>
              <a:rPr lang="en-IN" sz="1800" dirty="0">
                <a:latin typeface="+mn-lt"/>
              </a:rPr>
              <a:t>        path: C:\ansible_examples\httpd-2.2.25-win32-x86-no_ssl.msi</a:t>
            </a:r>
          </a:p>
          <a:p>
            <a:pPr marL="0" indent="0">
              <a:buNone/>
            </a:pPr>
            <a:r>
              <a:rPr lang="en-IN" sz="1800" dirty="0">
                <a:latin typeface="+mn-lt"/>
              </a:rPr>
              <a:t>        state: present</a:t>
            </a:r>
          </a:p>
        </p:txBody>
      </p:sp>
    </p:spTree>
    <p:extLst>
      <p:ext uri="{BB962C8B-B14F-4D97-AF65-F5344CB8AC3E}">
        <p14:creationId xmlns:p14="http://schemas.microsoft.com/office/powerpoint/2010/main" val="844616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1FB2-7EC6-D2D7-D985-64121F5B5325}"/>
              </a:ext>
            </a:extLst>
          </p:cNvPr>
          <p:cNvSpPr>
            <a:spLocks noGrp="1"/>
          </p:cNvSpPr>
          <p:nvPr>
            <p:ph type="title"/>
          </p:nvPr>
        </p:nvSpPr>
        <p:spPr/>
        <p:txBody>
          <a:bodyPr/>
          <a:lstStyle/>
          <a:p>
            <a:r>
              <a:rPr lang="en-IN" dirty="0"/>
              <a:t>Best Practices in playbooks</a:t>
            </a:r>
          </a:p>
        </p:txBody>
      </p:sp>
      <p:sp>
        <p:nvSpPr>
          <p:cNvPr id="4" name="Slide Number Placeholder 3">
            <a:extLst>
              <a:ext uri="{FF2B5EF4-FFF2-40B4-BE49-F238E27FC236}">
                <a16:creationId xmlns:a16="http://schemas.microsoft.com/office/drawing/2014/main" id="{14D1AC68-DF8D-76E9-79E5-1A12B1BE8FF4}"/>
              </a:ext>
            </a:extLst>
          </p:cNvPr>
          <p:cNvSpPr>
            <a:spLocks noGrp="1"/>
          </p:cNvSpPr>
          <p:nvPr>
            <p:ph type="sldNum" sz="quarter" idx="12"/>
          </p:nvPr>
        </p:nvSpPr>
        <p:spPr/>
        <p:txBody>
          <a:bodyPr/>
          <a:lstStyle/>
          <a:p>
            <a:fld id="{0D4B136E-29E2-488D-A083-7C4CA1561C1E}" type="slidenum">
              <a:rPr lang="en-IN" smtClean="0"/>
              <a:t>22</a:t>
            </a:fld>
            <a:endParaRPr lang="en-IN"/>
          </a:p>
        </p:txBody>
      </p:sp>
      <p:sp>
        <p:nvSpPr>
          <p:cNvPr id="3" name="TextBox 2">
            <a:extLst>
              <a:ext uri="{FF2B5EF4-FFF2-40B4-BE49-F238E27FC236}">
                <a16:creationId xmlns:a16="http://schemas.microsoft.com/office/drawing/2014/main" id="{F5A4860E-41AE-6816-B2A5-991D68412134}"/>
              </a:ext>
            </a:extLst>
          </p:cNvPr>
          <p:cNvSpPr txBox="1"/>
          <p:nvPr/>
        </p:nvSpPr>
        <p:spPr>
          <a:xfrm>
            <a:off x="690665" y="5987018"/>
            <a:ext cx="4612929" cy="369332"/>
          </a:xfrm>
          <a:prstGeom prst="rect">
            <a:avLst/>
          </a:prstGeom>
          <a:noFill/>
        </p:spPr>
        <p:txBody>
          <a:bodyPr wrap="none" rtlCol="0">
            <a:spAutoFit/>
          </a:bodyPr>
          <a:lstStyle/>
          <a:p>
            <a:r>
              <a:rPr lang="en-IN" dirty="0"/>
              <a:t>Reference Link: </a:t>
            </a:r>
            <a:r>
              <a:rPr lang="en-IN" dirty="0">
                <a:hlinkClick r:id="rId2"/>
              </a:rPr>
              <a:t>Ansible playbook Best Practices</a:t>
            </a:r>
            <a:endParaRPr lang="en-IN" dirty="0"/>
          </a:p>
        </p:txBody>
      </p:sp>
      <p:pic>
        <p:nvPicPr>
          <p:cNvPr id="1026" name="Picture 59">
            <a:extLst>
              <a:ext uri="{FF2B5EF4-FFF2-40B4-BE49-F238E27FC236}">
                <a16:creationId xmlns:a16="http://schemas.microsoft.com/office/drawing/2014/main" id="{5198A4D4-FD28-8C31-0E23-0FCBAA94C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69" y="1184588"/>
            <a:ext cx="4612929" cy="4488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8743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91FB2-7EC6-D2D7-D985-64121F5B5325}"/>
              </a:ext>
            </a:extLst>
          </p:cNvPr>
          <p:cNvSpPr>
            <a:spLocks noGrp="1"/>
          </p:cNvSpPr>
          <p:nvPr>
            <p:ph type="title"/>
          </p:nvPr>
        </p:nvSpPr>
        <p:spPr/>
        <p:txBody>
          <a:bodyPr/>
          <a:lstStyle/>
          <a:p>
            <a:r>
              <a:rPr lang="en-IN" dirty="0"/>
              <a:t>Demo Ansible Tower</a:t>
            </a:r>
          </a:p>
        </p:txBody>
      </p:sp>
      <p:sp>
        <p:nvSpPr>
          <p:cNvPr id="4" name="Slide Number Placeholder 3">
            <a:extLst>
              <a:ext uri="{FF2B5EF4-FFF2-40B4-BE49-F238E27FC236}">
                <a16:creationId xmlns:a16="http://schemas.microsoft.com/office/drawing/2014/main" id="{14D1AC68-DF8D-76E9-79E5-1A12B1BE8FF4}"/>
              </a:ext>
            </a:extLst>
          </p:cNvPr>
          <p:cNvSpPr>
            <a:spLocks noGrp="1"/>
          </p:cNvSpPr>
          <p:nvPr>
            <p:ph type="sldNum" sz="quarter" idx="12"/>
          </p:nvPr>
        </p:nvSpPr>
        <p:spPr/>
        <p:txBody>
          <a:bodyPr/>
          <a:lstStyle/>
          <a:p>
            <a:fld id="{0D4B136E-29E2-488D-A083-7C4CA1561C1E}" type="slidenum">
              <a:rPr lang="en-IN" smtClean="0"/>
              <a:t>23</a:t>
            </a:fld>
            <a:endParaRPr lang="en-IN"/>
          </a:p>
        </p:txBody>
      </p:sp>
      <p:sp>
        <p:nvSpPr>
          <p:cNvPr id="11" name="TextBox 10">
            <a:extLst>
              <a:ext uri="{FF2B5EF4-FFF2-40B4-BE49-F238E27FC236}">
                <a16:creationId xmlns:a16="http://schemas.microsoft.com/office/drawing/2014/main" id="{87A5F847-DE22-5813-3245-C8D2E92A9E28}"/>
              </a:ext>
            </a:extLst>
          </p:cNvPr>
          <p:cNvSpPr txBox="1"/>
          <p:nvPr/>
        </p:nvSpPr>
        <p:spPr>
          <a:xfrm>
            <a:off x="571500" y="1018615"/>
            <a:ext cx="3008279" cy="5355312"/>
          </a:xfrm>
          <a:prstGeom prst="rect">
            <a:avLst/>
          </a:prstGeom>
          <a:noFill/>
        </p:spPr>
        <p:txBody>
          <a:bodyPr wrap="square">
            <a:spAutoFit/>
          </a:bodyPr>
          <a:lstStyle/>
          <a:p>
            <a:pPr marL="0" indent="0">
              <a:buNone/>
            </a:pPr>
            <a:r>
              <a:rPr lang="en-IN" sz="1800" dirty="0">
                <a:latin typeface="+mn-lt"/>
              </a:rPr>
              <a:t>Views</a:t>
            </a:r>
          </a:p>
          <a:p>
            <a:pPr marL="285750" indent="-285750">
              <a:buFontTx/>
              <a:buChar char="-"/>
            </a:pPr>
            <a:r>
              <a:rPr lang="en-IN" sz="1800" dirty="0">
                <a:latin typeface="+mn-lt"/>
              </a:rPr>
              <a:t>Dashboard overview</a:t>
            </a:r>
          </a:p>
          <a:p>
            <a:r>
              <a:rPr lang="en-IN" dirty="0"/>
              <a:t>	- Activity streams</a:t>
            </a:r>
            <a:endParaRPr lang="en-IN" sz="1800" dirty="0">
              <a:latin typeface="+mn-lt"/>
            </a:endParaRPr>
          </a:p>
          <a:p>
            <a:pPr marL="285750" indent="-285750">
              <a:buFontTx/>
              <a:buChar char="-"/>
            </a:pPr>
            <a:r>
              <a:rPr lang="en-IN" dirty="0"/>
              <a:t>Jobs</a:t>
            </a:r>
          </a:p>
          <a:p>
            <a:pPr marL="285750" indent="-285750">
              <a:buFontTx/>
              <a:buChar char="-"/>
            </a:pPr>
            <a:r>
              <a:rPr lang="en-IN" sz="1800" dirty="0">
                <a:latin typeface="+mn-lt"/>
              </a:rPr>
              <a:t>Schedules</a:t>
            </a:r>
          </a:p>
          <a:p>
            <a:pPr marL="285750" indent="-285750">
              <a:buFontTx/>
              <a:buChar char="-"/>
            </a:pPr>
            <a:r>
              <a:rPr lang="en-IN" dirty="0"/>
              <a:t>My View</a:t>
            </a:r>
          </a:p>
          <a:p>
            <a:endParaRPr lang="en-IN" sz="1800" dirty="0">
              <a:latin typeface="+mn-lt"/>
            </a:endParaRPr>
          </a:p>
          <a:p>
            <a:r>
              <a:rPr lang="en-IN" dirty="0"/>
              <a:t>Resources:</a:t>
            </a:r>
          </a:p>
          <a:p>
            <a:pPr marL="285750" indent="-285750">
              <a:buFontTx/>
              <a:buChar char="-"/>
            </a:pPr>
            <a:r>
              <a:rPr lang="en-IN" sz="1800" dirty="0">
                <a:latin typeface="+mn-lt"/>
              </a:rPr>
              <a:t>Templates</a:t>
            </a:r>
          </a:p>
          <a:p>
            <a:pPr marL="285750" indent="-285750">
              <a:buFontTx/>
              <a:buChar char="-"/>
            </a:pPr>
            <a:r>
              <a:rPr lang="en-IN" dirty="0"/>
              <a:t>Credentials</a:t>
            </a:r>
          </a:p>
          <a:p>
            <a:pPr marL="285750" indent="-285750">
              <a:buFontTx/>
              <a:buChar char="-"/>
            </a:pPr>
            <a:r>
              <a:rPr lang="en-IN" sz="1800" dirty="0">
                <a:latin typeface="+mn-lt"/>
              </a:rPr>
              <a:t>Projects</a:t>
            </a:r>
          </a:p>
          <a:p>
            <a:pPr marL="285750" indent="-285750">
              <a:buFontTx/>
              <a:buChar char="-"/>
            </a:pPr>
            <a:r>
              <a:rPr lang="en-IN" dirty="0"/>
              <a:t>Inventory management</a:t>
            </a:r>
          </a:p>
          <a:p>
            <a:pPr marL="285750" indent="-285750">
              <a:buFontTx/>
              <a:buChar char="-"/>
            </a:pPr>
            <a:r>
              <a:rPr lang="en-IN" dirty="0"/>
              <a:t>Inventory Scripts</a:t>
            </a:r>
          </a:p>
          <a:p>
            <a:pPr marL="285750" indent="-285750">
              <a:buFontTx/>
              <a:buChar char="-"/>
            </a:pPr>
            <a:endParaRPr lang="en-IN" dirty="0"/>
          </a:p>
          <a:p>
            <a:r>
              <a:rPr lang="en-IN" dirty="0"/>
              <a:t>Access:</a:t>
            </a:r>
          </a:p>
          <a:p>
            <a:pPr marL="285750" indent="-285750">
              <a:buFontTx/>
              <a:buChar char="-"/>
            </a:pPr>
            <a:r>
              <a:rPr lang="en-IN" dirty="0"/>
              <a:t>Organizations</a:t>
            </a:r>
          </a:p>
          <a:p>
            <a:pPr marL="285750" indent="-285750">
              <a:buFontTx/>
              <a:buChar char="-"/>
            </a:pPr>
            <a:r>
              <a:rPr lang="en-IN" dirty="0"/>
              <a:t>Users</a:t>
            </a:r>
          </a:p>
          <a:p>
            <a:pPr marL="285750" indent="-285750">
              <a:buFontTx/>
              <a:buChar char="-"/>
            </a:pPr>
            <a:r>
              <a:rPr lang="en-IN" dirty="0"/>
              <a:t>Teams</a:t>
            </a:r>
          </a:p>
          <a:p>
            <a:pPr marL="0" indent="0">
              <a:buNone/>
            </a:pPr>
            <a:endParaRPr lang="en-IN" sz="1800" dirty="0">
              <a:latin typeface="+mn-lt"/>
            </a:endParaRPr>
          </a:p>
        </p:txBody>
      </p:sp>
      <p:sp>
        <p:nvSpPr>
          <p:cNvPr id="3" name="TextBox 2">
            <a:extLst>
              <a:ext uri="{FF2B5EF4-FFF2-40B4-BE49-F238E27FC236}">
                <a16:creationId xmlns:a16="http://schemas.microsoft.com/office/drawing/2014/main" id="{F5A4860E-41AE-6816-B2A5-991D68412134}"/>
              </a:ext>
            </a:extLst>
          </p:cNvPr>
          <p:cNvSpPr txBox="1"/>
          <p:nvPr/>
        </p:nvSpPr>
        <p:spPr>
          <a:xfrm>
            <a:off x="571500" y="6169580"/>
            <a:ext cx="4612929" cy="369332"/>
          </a:xfrm>
          <a:prstGeom prst="rect">
            <a:avLst/>
          </a:prstGeom>
          <a:noFill/>
        </p:spPr>
        <p:txBody>
          <a:bodyPr wrap="none" rtlCol="0">
            <a:spAutoFit/>
          </a:bodyPr>
          <a:lstStyle/>
          <a:p>
            <a:r>
              <a:rPr lang="en-IN" dirty="0"/>
              <a:t>Reference Link: </a:t>
            </a:r>
            <a:r>
              <a:rPr lang="en-IN" dirty="0">
                <a:hlinkClick r:id="rId2"/>
              </a:rPr>
              <a:t>Ansible playbook Best Practices</a:t>
            </a:r>
            <a:endParaRPr lang="en-IN" dirty="0"/>
          </a:p>
        </p:txBody>
      </p:sp>
      <p:sp>
        <p:nvSpPr>
          <p:cNvPr id="5" name="TextBox 4">
            <a:extLst>
              <a:ext uri="{FF2B5EF4-FFF2-40B4-BE49-F238E27FC236}">
                <a16:creationId xmlns:a16="http://schemas.microsoft.com/office/drawing/2014/main" id="{AAA0D145-551D-18E1-89F2-66D827463DF0}"/>
              </a:ext>
            </a:extLst>
          </p:cNvPr>
          <p:cNvSpPr txBox="1"/>
          <p:nvPr/>
        </p:nvSpPr>
        <p:spPr>
          <a:xfrm>
            <a:off x="3799454" y="1018615"/>
            <a:ext cx="3008279" cy="1754326"/>
          </a:xfrm>
          <a:prstGeom prst="rect">
            <a:avLst/>
          </a:prstGeom>
          <a:noFill/>
        </p:spPr>
        <p:txBody>
          <a:bodyPr wrap="square">
            <a:spAutoFit/>
          </a:bodyPr>
          <a:lstStyle/>
          <a:p>
            <a:pPr marL="0" indent="0">
              <a:buNone/>
            </a:pPr>
            <a:r>
              <a:rPr lang="en-IN" sz="1800" dirty="0">
                <a:latin typeface="+mn-lt"/>
              </a:rPr>
              <a:t>Administration: </a:t>
            </a:r>
          </a:p>
          <a:p>
            <a:pPr marL="285750" indent="-285750">
              <a:buFontTx/>
              <a:buChar char="-"/>
            </a:pPr>
            <a:r>
              <a:rPr lang="en-IN" dirty="0"/>
              <a:t>Notification</a:t>
            </a:r>
          </a:p>
          <a:p>
            <a:pPr marL="285750" indent="-285750">
              <a:buFontTx/>
              <a:buChar char="-"/>
            </a:pPr>
            <a:r>
              <a:rPr lang="en-IN" dirty="0"/>
              <a:t>Instance Groups</a:t>
            </a:r>
          </a:p>
          <a:p>
            <a:pPr marL="285750" indent="-285750">
              <a:buFontTx/>
              <a:buChar char="-"/>
            </a:pPr>
            <a:r>
              <a:rPr lang="en-IN" dirty="0"/>
              <a:t>Applications</a:t>
            </a:r>
          </a:p>
          <a:p>
            <a:pPr marL="285750" indent="-285750">
              <a:buFontTx/>
              <a:buChar char="-"/>
            </a:pPr>
            <a:endParaRPr lang="en-IN" dirty="0"/>
          </a:p>
          <a:p>
            <a:pPr marL="0" indent="0">
              <a:buNone/>
            </a:pPr>
            <a:endParaRPr lang="en-IN" sz="1800" dirty="0">
              <a:latin typeface="+mn-lt"/>
            </a:endParaRPr>
          </a:p>
        </p:txBody>
      </p:sp>
    </p:spTree>
    <p:extLst>
      <p:ext uri="{BB962C8B-B14F-4D97-AF65-F5344CB8AC3E}">
        <p14:creationId xmlns:p14="http://schemas.microsoft.com/office/powerpoint/2010/main" val="2722758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10816" y="182289"/>
            <a:ext cx="10515599" cy="519456"/>
          </a:xfrm>
        </p:spPr>
        <p:txBody>
          <a:bodyPr lIns="91439" tIns="45719" rIns="91439" bIns="45719">
            <a:normAutofit/>
          </a:bodyPr>
          <a:lstStyle/>
          <a:p>
            <a:pPr lvl="0"/>
            <a:r>
              <a:rPr lang="en-US" sz="2000" dirty="0">
                <a:latin typeface="Arial" panose="020B0604020202020204" pitchFamily="34" charset="0"/>
                <a:cs typeface="Arial" panose="020B0604020202020204" pitchFamily="34" charset="0"/>
              </a:rPr>
              <a:t>Ansible</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3</a:t>
            </a:fld>
            <a:endParaRPr lang="en-IN"/>
          </a:p>
        </p:txBody>
      </p:sp>
      <p:sp>
        <p:nvSpPr>
          <p:cNvPr id="23" name="TextBox 22">
            <a:extLst>
              <a:ext uri="{FF2B5EF4-FFF2-40B4-BE49-F238E27FC236}">
                <a16:creationId xmlns:a16="http://schemas.microsoft.com/office/drawing/2014/main" id="{1B9A2174-6D66-5C42-BD4A-F704BB9673B6}"/>
              </a:ext>
            </a:extLst>
          </p:cNvPr>
          <p:cNvSpPr txBox="1"/>
          <p:nvPr/>
        </p:nvSpPr>
        <p:spPr>
          <a:xfrm>
            <a:off x="480729" y="1073000"/>
            <a:ext cx="11146562" cy="1507545"/>
          </a:xfrm>
          <a:prstGeom prst="rect">
            <a:avLst/>
          </a:prstGeom>
        </p:spPr>
        <p:txBody>
          <a:bodyPr wrap="square" lIns="0" tIns="0" rIns="0" bIns="0" rtlCol="0">
            <a:noAutofit/>
          </a:bodyPr>
          <a:lstStyle/>
          <a:p>
            <a:pPr marL="238115" indent="-238115" defTabSz="914363">
              <a:lnSpc>
                <a:spcPct val="105000"/>
              </a:lnSpc>
              <a:spcBef>
                <a:spcPts val="833"/>
              </a:spcBef>
              <a:buFont typeface="Wingdings" panose="05000000000000000000" pitchFamily="2" charset="2"/>
              <a:buChar char="§"/>
              <a:defRPr/>
            </a:pPr>
            <a:r>
              <a:rPr lang="en-US" sz="1400" dirty="0">
                <a:latin typeface="Arial" panose="020B0604020202020204" pitchFamily="34" charset="0"/>
                <a:cs typeface="Arial" panose="020B0604020202020204" pitchFamily="34" charset="0"/>
              </a:rPr>
              <a:t>Ansible® is an open source, command-line IT automation software application written in Python. </a:t>
            </a:r>
          </a:p>
          <a:p>
            <a:pPr marL="238115" indent="-238115" defTabSz="914363">
              <a:lnSpc>
                <a:spcPct val="105000"/>
              </a:lnSpc>
              <a:spcBef>
                <a:spcPts val="833"/>
              </a:spcBef>
              <a:buFont typeface="Wingdings" panose="05000000000000000000" pitchFamily="2" charset="2"/>
              <a:buChar char="§"/>
              <a:defRPr/>
            </a:pPr>
            <a:r>
              <a:rPr lang="en-US" sz="1400" dirty="0">
                <a:latin typeface="Arial" panose="020B0604020202020204" pitchFamily="34" charset="0"/>
                <a:cs typeface="Arial" panose="020B0604020202020204" pitchFamily="34" charset="0"/>
              </a:rPr>
              <a:t>It can configure systems, deploy software, and orchestrate advanced workflows to support application deployment, system updates, and more.</a:t>
            </a:r>
          </a:p>
          <a:p>
            <a:pPr marL="238115" indent="-238115" defTabSz="914363">
              <a:lnSpc>
                <a:spcPct val="105000"/>
              </a:lnSpc>
              <a:spcBef>
                <a:spcPts val="833"/>
              </a:spcBef>
              <a:buFont typeface="Wingdings" panose="05000000000000000000" pitchFamily="2" charset="2"/>
              <a:buChar char="§"/>
              <a:defRPr/>
            </a:pPr>
            <a:r>
              <a:rPr lang="en-US" sz="1400" dirty="0">
                <a:latin typeface="Arial" panose="020B0604020202020204" pitchFamily="34" charset="0"/>
                <a:cs typeface="Arial" panose="020B0604020202020204" pitchFamily="34" charset="0"/>
              </a:rPr>
              <a:t>Ansible’s main strengths are simplicity and ease of use. It also has a strong focus on security and reliability, featuring minimal moving parts.</a:t>
            </a:r>
          </a:p>
          <a:p>
            <a:pPr marL="238115" indent="-238115" defTabSz="914363">
              <a:lnSpc>
                <a:spcPct val="105000"/>
              </a:lnSpc>
              <a:spcBef>
                <a:spcPts val="833"/>
              </a:spcBef>
              <a:buFont typeface="Wingdings" panose="05000000000000000000" pitchFamily="2" charset="2"/>
              <a:buChar char="§"/>
              <a:defRPr/>
            </a:pPr>
            <a:r>
              <a:rPr lang="en-US" sz="1400" dirty="0">
                <a:latin typeface="Arial" panose="020B0604020202020204" pitchFamily="34" charset="0"/>
                <a:cs typeface="Arial" panose="020B0604020202020204" pitchFamily="34" charset="0"/>
              </a:rPr>
              <a:t>It uses OpenSSH for transport (with other transports and pull modes as alternatives) and uses a human-readable language that is designed for getting started quickly without a lot of training.</a:t>
            </a:r>
          </a:p>
          <a:p>
            <a:pPr marL="238115" indent="-238115" defTabSz="914363">
              <a:lnSpc>
                <a:spcPct val="105000"/>
              </a:lnSpc>
              <a:spcBef>
                <a:spcPts val="833"/>
              </a:spcBef>
              <a:buFont typeface="Wingdings" panose="05000000000000000000" pitchFamily="2" charset="2"/>
              <a:buChar char="§"/>
              <a:defRPr/>
            </a:pPr>
            <a:endParaRPr lang="en-US" sz="1200" dirty="0">
              <a:solidFill>
                <a:srgbClr val="000000"/>
              </a:solidFill>
              <a:latin typeface="IBM Plex Sans" charset="0"/>
              <a:ea typeface="IBM Plex Sans" charset="0"/>
              <a:cs typeface="IBM Plex Sans" charset="0"/>
            </a:endParaRPr>
          </a:p>
          <a:p>
            <a:pPr defTabSz="914363">
              <a:lnSpc>
                <a:spcPct val="105000"/>
              </a:lnSpc>
              <a:spcBef>
                <a:spcPts val="833"/>
              </a:spcBef>
              <a:defRPr/>
            </a:pPr>
            <a:endParaRPr lang="en-US" sz="1167" dirty="0">
              <a:solidFill>
                <a:srgbClr val="000000"/>
              </a:solidFill>
              <a:latin typeface="IBM Plex Sans" charset="0"/>
              <a:ea typeface="IBM Plex Sans" charset="0"/>
              <a:cs typeface="IBM Plex Sans" charset="0"/>
            </a:endParaRPr>
          </a:p>
        </p:txBody>
      </p:sp>
      <p:sp>
        <p:nvSpPr>
          <p:cNvPr id="65" name="Rectangle 64">
            <a:extLst>
              <a:ext uri="{FF2B5EF4-FFF2-40B4-BE49-F238E27FC236}">
                <a16:creationId xmlns:a16="http://schemas.microsoft.com/office/drawing/2014/main" id="{F8CF93CC-E4F8-7F4F-A77F-772BAF9C4EFE}"/>
              </a:ext>
            </a:extLst>
          </p:cNvPr>
          <p:cNvSpPr/>
          <p:nvPr/>
        </p:nvSpPr>
        <p:spPr>
          <a:xfrm>
            <a:off x="480729" y="6027421"/>
            <a:ext cx="5480937" cy="230832"/>
          </a:xfrm>
          <a:prstGeom prst="rect">
            <a:avLst/>
          </a:prstGeom>
        </p:spPr>
        <p:txBody>
          <a:bodyPr wrap="square">
            <a:spAutoFit/>
          </a:bodyPr>
          <a:lstStyle/>
          <a:p>
            <a:pPr marL="228600" lvl="0" indent="-228600">
              <a:lnSpc>
                <a:spcPct val="90000"/>
              </a:lnSpc>
            </a:pPr>
            <a:r>
              <a:rPr lang="en-US" sz="1000" dirty="0"/>
              <a:t>Links: </a:t>
            </a:r>
            <a:r>
              <a:rPr lang="en-US" sz="1000" dirty="0">
                <a:hlinkClick r:id="rId3"/>
              </a:rPr>
              <a:t>https://www.ansible.com/overview/how-ansible-works</a:t>
            </a:r>
            <a:endParaRPr lang="en-US" sz="1000" dirty="0"/>
          </a:p>
        </p:txBody>
      </p:sp>
      <p:pic>
        <p:nvPicPr>
          <p:cNvPr id="5" name="Picture 4">
            <a:extLst>
              <a:ext uri="{FF2B5EF4-FFF2-40B4-BE49-F238E27FC236}">
                <a16:creationId xmlns:a16="http://schemas.microsoft.com/office/drawing/2014/main" id="{FAEDA61E-6D21-FDA9-AAB8-996212CAE27C}"/>
              </a:ext>
            </a:extLst>
          </p:cNvPr>
          <p:cNvPicPr>
            <a:picLocks noChangeAspect="1"/>
          </p:cNvPicPr>
          <p:nvPr/>
        </p:nvPicPr>
        <p:blipFill>
          <a:blip r:embed="rId4"/>
          <a:stretch>
            <a:fillRect/>
          </a:stretch>
        </p:blipFill>
        <p:spPr>
          <a:xfrm>
            <a:off x="687370" y="3130184"/>
            <a:ext cx="4733042" cy="2761569"/>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EA0E709A-18F8-C09C-ADD5-2C5428E5B2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999" y="3045276"/>
            <a:ext cx="5201835" cy="2982146"/>
          </a:xfrm>
          <a:prstGeom prst="rect">
            <a:avLst/>
          </a:prstGeom>
        </p:spPr>
      </p:pic>
    </p:spTree>
    <p:extLst>
      <p:ext uri="{BB962C8B-B14F-4D97-AF65-F5344CB8AC3E}">
        <p14:creationId xmlns:p14="http://schemas.microsoft.com/office/powerpoint/2010/main" val="452599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10816" y="182289"/>
            <a:ext cx="10515599" cy="519456"/>
          </a:xfrm>
        </p:spPr>
        <p:txBody>
          <a:bodyPr lIns="91439" tIns="45719" rIns="91439" bIns="45719">
            <a:normAutofit/>
          </a:bodyPr>
          <a:lstStyle/>
          <a:p>
            <a:pPr lvl="0"/>
            <a:r>
              <a:rPr lang="en-US" sz="2000" dirty="0">
                <a:latin typeface="Arial" panose="020B0604020202020204" pitchFamily="34" charset="0"/>
                <a:cs typeface="Arial" panose="020B0604020202020204" pitchFamily="34" charset="0"/>
              </a:rPr>
              <a:t>Ansible</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4</a:t>
            </a:fld>
            <a:endParaRPr lang="en-IN"/>
          </a:p>
        </p:txBody>
      </p:sp>
      <p:sp>
        <p:nvSpPr>
          <p:cNvPr id="23" name="TextBox 22">
            <a:extLst>
              <a:ext uri="{FF2B5EF4-FFF2-40B4-BE49-F238E27FC236}">
                <a16:creationId xmlns:a16="http://schemas.microsoft.com/office/drawing/2014/main" id="{1B9A2174-6D66-5C42-BD4A-F704BB9673B6}"/>
              </a:ext>
            </a:extLst>
          </p:cNvPr>
          <p:cNvSpPr txBox="1"/>
          <p:nvPr/>
        </p:nvSpPr>
        <p:spPr>
          <a:xfrm>
            <a:off x="480729" y="1073000"/>
            <a:ext cx="11146562" cy="1507545"/>
          </a:xfrm>
          <a:prstGeom prst="rect">
            <a:avLst/>
          </a:prstGeom>
        </p:spPr>
        <p:txBody>
          <a:bodyPr wrap="square" lIns="0" tIns="0" rIns="0" bIns="0" rtlCol="0">
            <a:noAutofit/>
          </a:bodyPr>
          <a:lstStyle/>
          <a:p>
            <a:pPr defTabSz="914363">
              <a:lnSpc>
                <a:spcPct val="105000"/>
              </a:lnSpc>
              <a:spcBef>
                <a:spcPts val="833"/>
              </a:spcBef>
              <a:defRPr/>
            </a:pPr>
            <a:endParaRPr lang="en-US" sz="1167" dirty="0">
              <a:solidFill>
                <a:srgbClr val="000000"/>
              </a:solidFill>
              <a:latin typeface="IBM Plex Sans" charset="0"/>
              <a:ea typeface="IBM Plex Sans" charset="0"/>
              <a:cs typeface="IBM Plex Sans" charset="0"/>
            </a:endParaRPr>
          </a:p>
        </p:txBody>
      </p:sp>
      <p:sp>
        <p:nvSpPr>
          <p:cNvPr id="65" name="Rectangle 64">
            <a:extLst>
              <a:ext uri="{FF2B5EF4-FFF2-40B4-BE49-F238E27FC236}">
                <a16:creationId xmlns:a16="http://schemas.microsoft.com/office/drawing/2014/main" id="{F8CF93CC-E4F8-7F4F-A77F-772BAF9C4EFE}"/>
              </a:ext>
            </a:extLst>
          </p:cNvPr>
          <p:cNvSpPr/>
          <p:nvPr/>
        </p:nvSpPr>
        <p:spPr>
          <a:xfrm>
            <a:off x="480729" y="6027421"/>
            <a:ext cx="5480937" cy="230832"/>
          </a:xfrm>
          <a:prstGeom prst="rect">
            <a:avLst/>
          </a:prstGeom>
        </p:spPr>
        <p:txBody>
          <a:bodyPr wrap="square">
            <a:spAutoFit/>
          </a:bodyPr>
          <a:lstStyle/>
          <a:p>
            <a:pPr marL="228600" lvl="0" indent="-228600">
              <a:lnSpc>
                <a:spcPct val="90000"/>
              </a:lnSpc>
            </a:pPr>
            <a:r>
              <a:rPr lang="en-US" sz="1000" dirty="0"/>
              <a:t>Links: </a:t>
            </a:r>
            <a:r>
              <a:rPr lang="en-US" sz="1000" dirty="0">
                <a:hlinkClick r:id="rId3"/>
              </a:rPr>
              <a:t>https://www.ansible.com/overview/how-ansible-works</a:t>
            </a:r>
            <a:endParaRPr lang="en-US" sz="1000" dirty="0"/>
          </a:p>
        </p:txBody>
      </p:sp>
      <p:pic>
        <p:nvPicPr>
          <p:cNvPr id="6" name="Picture 5">
            <a:extLst>
              <a:ext uri="{FF2B5EF4-FFF2-40B4-BE49-F238E27FC236}">
                <a16:creationId xmlns:a16="http://schemas.microsoft.com/office/drawing/2014/main" id="{8C144E0B-59B8-694C-3E7F-BC430BBAB0CB}"/>
              </a:ext>
            </a:extLst>
          </p:cNvPr>
          <p:cNvPicPr>
            <a:picLocks noChangeAspect="1"/>
          </p:cNvPicPr>
          <p:nvPr/>
        </p:nvPicPr>
        <p:blipFill>
          <a:blip r:embed="rId4"/>
          <a:stretch>
            <a:fillRect/>
          </a:stretch>
        </p:blipFill>
        <p:spPr>
          <a:xfrm>
            <a:off x="410816" y="3429000"/>
            <a:ext cx="5731510" cy="2494280"/>
          </a:xfrm>
          <a:prstGeom prst="rect">
            <a:avLst/>
          </a:prstGeom>
        </p:spPr>
      </p:pic>
      <p:sp>
        <p:nvSpPr>
          <p:cNvPr id="7" name="TextBox 6">
            <a:extLst>
              <a:ext uri="{FF2B5EF4-FFF2-40B4-BE49-F238E27FC236}">
                <a16:creationId xmlns:a16="http://schemas.microsoft.com/office/drawing/2014/main" id="{FF96259F-6053-1D29-6065-A973C0D76BB8}"/>
              </a:ext>
            </a:extLst>
          </p:cNvPr>
          <p:cNvSpPr txBox="1"/>
          <p:nvPr/>
        </p:nvSpPr>
        <p:spPr>
          <a:xfrm>
            <a:off x="357064" y="1033637"/>
            <a:ext cx="10623101" cy="2126416"/>
          </a:xfrm>
          <a:prstGeom prst="rect">
            <a:avLst/>
          </a:prstGeom>
          <a:noFill/>
        </p:spPr>
        <p:txBody>
          <a:bodyPr wrap="none" rtlCol="0">
            <a:spAutoFit/>
          </a:bodyPr>
          <a:lstStyle/>
          <a:p>
            <a:r>
              <a:rPr lang="en-IN" sz="1800" b="1" dirty="0">
                <a:effectLst/>
                <a:latin typeface="Calibri" panose="020F0502020204030204" pitchFamily="34" charset="0"/>
                <a:ea typeface="Calibri" panose="020F0502020204030204" pitchFamily="34" charset="0"/>
                <a:cs typeface="Times New Roman" panose="02020603050405020304" pitchFamily="18" charset="0"/>
              </a:rPr>
              <a:t>Ansible Vs Terraform Vs Chef Vs puppet.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pPr marL="285750" indent="-285750">
              <a:lnSpc>
                <a:spcPct val="107000"/>
              </a:lnSpc>
              <a:spcAft>
                <a:spcPts val="800"/>
              </a:spcAft>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Chef &amp; Puppet are agent based. </a:t>
            </a:r>
          </a:p>
          <a:p>
            <a:pPr marL="285750" indent="-285750">
              <a:lnSpc>
                <a:spcPct val="107000"/>
              </a:lnSpc>
              <a:spcAft>
                <a:spcPts val="800"/>
              </a:spcAft>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Ansible and Terraform were agentless.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Configuration management: which means they are designed to install and manage software on existing servers.</a:t>
            </a:r>
          </a:p>
          <a:p>
            <a:pPr>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Provisioning: Both Terraform and Ansible supports the provisioning capability.</a:t>
            </a:r>
            <a:endParaRPr lang="en-IN" dirty="0"/>
          </a:p>
        </p:txBody>
      </p:sp>
    </p:spTree>
    <p:extLst>
      <p:ext uri="{BB962C8B-B14F-4D97-AF65-F5344CB8AC3E}">
        <p14:creationId xmlns:p14="http://schemas.microsoft.com/office/powerpoint/2010/main" val="280244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88DE-B15D-E5CA-6CD5-5F167B2CBF32}"/>
              </a:ext>
            </a:extLst>
          </p:cNvPr>
          <p:cNvSpPr>
            <a:spLocks noGrp="1"/>
          </p:cNvSpPr>
          <p:nvPr>
            <p:ph type="title"/>
          </p:nvPr>
        </p:nvSpPr>
        <p:spPr>
          <a:xfrm>
            <a:off x="762000" y="197636"/>
            <a:ext cx="10515600" cy="604144"/>
          </a:xfrm>
        </p:spPr>
        <p:txBody>
          <a:bodyPr/>
          <a:lstStyle/>
          <a:p>
            <a:r>
              <a:rPr lang="en-IN" dirty="0"/>
              <a:t>Ansible Vs Ansible Tower (AAP)</a:t>
            </a:r>
          </a:p>
        </p:txBody>
      </p:sp>
      <p:sp>
        <p:nvSpPr>
          <p:cNvPr id="3" name="Content Placeholder 2">
            <a:extLst>
              <a:ext uri="{FF2B5EF4-FFF2-40B4-BE49-F238E27FC236}">
                <a16:creationId xmlns:a16="http://schemas.microsoft.com/office/drawing/2014/main" id="{27913665-A0BF-AB9C-F0EF-AD6B27C855C4}"/>
              </a:ext>
            </a:extLst>
          </p:cNvPr>
          <p:cNvSpPr>
            <a:spLocks noGrp="1"/>
          </p:cNvSpPr>
          <p:nvPr>
            <p:ph sz="half" idx="1"/>
          </p:nvPr>
        </p:nvSpPr>
        <p:spPr>
          <a:xfrm>
            <a:off x="330740" y="1017588"/>
            <a:ext cx="5689060" cy="5227569"/>
          </a:xfrm>
          <a:solidFill>
            <a:schemeClr val="accent1">
              <a:lumMod val="40000"/>
              <a:lumOff val="60000"/>
            </a:schemeClr>
          </a:solidFill>
        </p:spPr>
        <p:txBody>
          <a:bodyPr>
            <a:normAutofit fontScale="92500" lnSpcReduction="20000"/>
          </a:bodyPr>
          <a:lstStyle/>
          <a:p>
            <a:pPr marL="0" indent="0">
              <a:buNone/>
            </a:pPr>
            <a:r>
              <a:rPr lang="en-US" sz="1900" dirty="0">
                <a:latin typeface="+mn-lt"/>
                <a:cs typeface="Arial" panose="020B0604020202020204" pitchFamily="34" charset="0"/>
              </a:rPr>
              <a:t>Ansible Tower is the full-blown commercial product that is supported by Red Hat and offers what you would expect from a ‘pay for’ product providing tooling or other automation services, including support</a:t>
            </a:r>
          </a:p>
          <a:p>
            <a:pPr marL="0" indent="0">
              <a:buNone/>
            </a:pPr>
            <a:r>
              <a:rPr lang="en-US" sz="1900" u="sng" dirty="0">
                <a:latin typeface="+mn-lt"/>
                <a:cs typeface="Arial" panose="020B0604020202020204" pitchFamily="34" charset="0"/>
              </a:rPr>
              <a:t>Pros</a:t>
            </a:r>
            <a:endParaRPr lang="en-US" sz="1900" dirty="0">
              <a:latin typeface="+mn-lt"/>
              <a:cs typeface="Arial" panose="020B0604020202020204" pitchFamily="34" charset="0"/>
            </a:endParaRPr>
          </a:p>
          <a:p>
            <a:pPr>
              <a:buFont typeface="Arial" panose="020B0604020202020204" pitchFamily="34" charset="0"/>
              <a:buChar char="•"/>
            </a:pPr>
            <a:r>
              <a:rPr lang="en-US" sz="1900" dirty="0">
                <a:latin typeface="+mn-lt"/>
                <a:cs typeface="Arial" panose="020B0604020202020204" pitchFamily="34" charset="0"/>
              </a:rPr>
              <a:t>Fully supported</a:t>
            </a:r>
          </a:p>
          <a:p>
            <a:pPr>
              <a:buFont typeface="Arial" panose="020B0604020202020204" pitchFamily="34" charset="0"/>
              <a:buChar char="•"/>
            </a:pPr>
            <a:r>
              <a:rPr lang="en-US" sz="1900" dirty="0">
                <a:latin typeface="+mn-lt"/>
                <a:cs typeface="Arial" panose="020B0604020202020204" pitchFamily="34" charset="0"/>
              </a:rPr>
              <a:t>Release cycles</a:t>
            </a:r>
          </a:p>
          <a:p>
            <a:pPr>
              <a:buFont typeface="Arial" panose="020B0604020202020204" pitchFamily="34" charset="0"/>
              <a:buChar char="•"/>
            </a:pPr>
            <a:r>
              <a:rPr lang="en-US" sz="1900" dirty="0">
                <a:latin typeface="+mn-lt"/>
                <a:cs typeface="Arial" panose="020B0604020202020204" pitchFamily="34" charset="0"/>
              </a:rPr>
              <a:t>Fully tested for quality and engineering issues before release</a:t>
            </a:r>
          </a:p>
          <a:p>
            <a:pPr>
              <a:buFont typeface="Arial" panose="020B0604020202020204" pitchFamily="34" charset="0"/>
              <a:buChar char="•"/>
            </a:pPr>
            <a:r>
              <a:rPr lang="en-US" sz="1900" dirty="0">
                <a:latin typeface="+mn-lt"/>
                <a:cs typeface="Arial" panose="020B0604020202020204" pitchFamily="34" charset="0"/>
              </a:rPr>
              <a:t>Provides a 10-node free license with full enterprise features</a:t>
            </a:r>
          </a:p>
          <a:p>
            <a:pPr>
              <a:buFont typeface="Arial" panose="020B0604020202020204" pitchFamily="34" charset="0"/>
              <a:buChar char="•"/>
            </a:pPr>
            <a:r>
              <a:rPr lang="en-US" sz="1900" dirty="0">
                <a:latin typeface="+mn-lt"/>
                <a:cs typeface="Arial" panose="020B0604020202020204" pitchFamily="34" charset="0"/>
              </a:rPr>
              <a:t>Install/upgrades are well-documented and supported</a:t>
            </a:r>
          </a:p>
          <a:p>
            <a:pPr>
              <a:buFont typeface="Arial" panose="020B0604020202020204" pitchFamily="34" charset="0"/>
              <a:buChar char="•"/>
            </a:pPr>
            <a:r>
              <a:rPr lang="en-US" sz="1900" dirty="0">
                <a:latin typeface="+mn-lt"/>
                <a:cs typeface="Arial" panose="020B0604020202020204" pitchFamily="34" charset="0"/>
              </a:rPr>
              <a:t>Loaded with features which is ideal for the production environments. </a:t>
            </a:r>
          </a:p>
          <a:p>
            <a:pPr marL="0" indent="0">
              <a:buNone/>
            </a:pPr>
            <a:r>
              <a:rPr lang="en-US" sz="1900" u="sng" dirty="0">
                <a:latin typeface="+mn-lt"/>
                <a:cs typeface="Arial" panose="020B0604020202020204" pitchFamily="34" charset="0"/>
              </a:rPr>
              <a:t>Cons:</a:t>
            </a:r>
            <a:endParaRPr lang="en-US" sz="1900" dirty="0">
              <a:latin typeface="+mn-lt"/>
              <a:cs typeface="Arial" panose="020B0604020202020204" pitchFamily="34" charset="0"/>
            </a:endParaRPr>
          </a:p>
          <a:p>
            <a:pPr>
              <a:buFont typeface="Arial" panose="020B0604020202020204" pitchFamily="34" charset="0"/>
              <a:buChar char="•"/>
            </a:pPr>
            <a:r>
              <a:rPr lang="en-US" sz="1900" dirty="0">
                <a:latin typeface="+mn-lt"/>
                <a:cs typeface="Arial" panose="020B0604020202020204" pitchFamily="34" charset="0"/>
              </a:rPr>
              <a:t>It is expensive ($13000/17500 per year/100 node )</a:t>
            </a:r>
          </a:p>
          <a:p>
            <a:pPr>
              <a:buFont typeface="Arial" panose="020B0604020202020204" pitchFamily="34" charset="0"/>
              <a:buChar char="•"/>
            </a:pPr>
            <a:r>
              <a:rPr lang="en-US" sz="1900" dirty="0">
                <a:latin typeface="+mn-lt"/>
                <a:cs typeface="Arial" panose="020B0604020202020204" pitchFamily="34" charset="0"/>
              </a:rPr>
              <a:t>May be overkill for what you are trying to do</a:t>
            </a:r>
          </a:p>
          <a:p>
            <a:pPr>
              <a:buFont typeface="Arial" panose="020B0604020202020204" pitchFamily="34" charset="0"/>
              <a:buChar char="•"/>
            </a:pPr>
            <a:endParaRPr lang="en-US" dirty="0"/>
          </a:p>
          <a:p>
            <a:endParaRPr lang="en-IN" dirty="0"/>
          </a:p>
        </p:txBody>
      </p:sp>
      <p:sp>
        <p:nvSpPr>
          <p:cNvPr id="4" name="Content Placeholder 3">
            <a:extLst>
              <a:ext uri="{FF2B5EF4-FFF2-40B4-BE49-F238E27FC236}">
                <a16:creationId xmlns:a16="http://schemas.microsoft.com/office/drawing/2014/main" id="{3A8DA1BF-D925-4BD2-B433-E34875893E7C}"/>
              </a:ext>
            </a:extLst>
          </p:cNvPr>
          <p:cNvSpPr>
            <a:spLocks noGrp="1"/>
          </p:cNvSpPr>
          <p:nvPr>
            <p:ph sz="half" idx="2"/>
          </p:nvPr>
        </p:nvSpPr>
        <p:spPr>
          <a:xfrm>
            <a:off x="6172199" y="1017588"/>
            <a:ext cx="5559357" cy="5120565"/>
          </a:xfrm>
          <a:solidFill>
            <a:schemeClr val="accent2">
              <a:lumMod val="40000"/>
              <a:lumOff val="60000"/>
            </a:schemeClr>
          </a:solidFill>
          <a:ln>
            <a:noFill/>
          </a:ln>
        </p:spPr>
        <p:txBody>
          <a:bodyPr>
            <a:normAutofit fontScale="92500" lnSpcReduction="20000"/>
          </a:bodyPr>
          <a:lstStyle/>
          <a:p>
            <a:pPr marL="0" indent="0">
              <a:buNone/>
            </a:pPr>
            <a:r>
              <a:rPr lang="en-US" sz="1900" dirty="0">
                <a:latin typeface="+mn-lt"/>
              </a:rPr>
              <a:t>Ansible AWX is the open-source GUI Ansible automation tool from Red Hat that allows you to be able to have basically all the features and functionality </a:t>
            </a:r>
            <a:r>
              <a:rPr lang="en-US" sz="1900" dirty="0">
                <a:latin typeface="+mn-lt"/>
                <a:cs typeface="Arial" panose="020B0604020202020204" pitchFamily="34" charset="0"/>
              </a:rPr>
              <a:t>from</a:t>
            </a:r>
            <a:r>
              <a:rPr lang="en-US" sz="1900" dirty="0">
                <a:latin typeface="+mn-lt"/>
              </a:rPr>
              <a:t> Ansible Tower in a freely available format. In fact, it is noted from Red Hat that Tower is based on AWX. Let’s look at the pros and cons of Ansible AWX.</a:t>
            </a:r>
            <a:br>
              <a:rPr lang="en-US" sz="1900" dirty="0">
                <a:latin typeface="+mn-lt"/>
              </a:rPr>
            </a:br>
            <a:endParaRPr lang="en-US" sz="1900" dirty="0">
              <a:latin typeface="+mn-lt"/>
            </a:endParaRPr>
          </a:p>
          <a:p>
            <a:pPr marL="0" indent="0">
              <a:buNone/>
            </a:pPr>
            <a:r>
              <a:rPr lang="en-US" sz="1900" u="sng" dirty="0">
                <a:latin typeface="+mn-lt"/>
              </a:rPr>
              <a:t>Pros</a:t>
            </a:r>
            <a:endParaRPr lang="en-US" sz="1900" dirty="0">
              <a:latin typeface="+mn-lt"/>
            </a:endParaRPr>
          </a:p>
          <a:p>
            <a:pPr>
              <a:buFont typeface="Arial" panose="020B0604020202020204" pitchFamily="34" charset="0"/>
              <a:buChar char="•"/>
            </a:pPr>
            <a:r>
              <a:rPr lang="en-US" sz="1900" dirty="0">
                <a:latin typeface="+mn-lt"/>
              </a:rPr>
              <a:t>Full enterprise features and functionality of Tower</a:t>
            </a:r>
          </a:p>
          <a:p>
            <a:pPr>
              <a:buFont typeface="Arial" panose="020B0604020202020204" pitchFamily="34" charset="0"/>
              <a:buChar char="•"/>
            </a:pPr>
            <a:r>
              <a:rPr lang="en-US" sz="1900" dirty="0">
                <a:latin typeface="+mn-lt"/>
              </a:rPr>
              <a:t>This is a free download</a:t>
            </a:r>
          </a:p>
          <a:p>
            <a:pPr>
              <a:buFont typeface="Arial" panose="020B0604020202020204" pitchFamily="34" charset="0"/>
              <a:buChar char="•"/>
            </a:pPr>
            <a:r>
              <a:rPr lang="en-US" sz="1900" dirty="0">
                <a:latin typeface="+mn-lt"/>
              </a:rPr>
              <a:t>Not limited to 10 nodes</a:t>
            </a:r>
          </a:p>
          <a:p>
            <a:pPr>
              <a:buFont typeface="Arial" panose="020B0604020202020204" pitchFamily="34" charset="0"/>
              <a:buChar char="•"/>
            </a:pPr>
            <a:r>
              <a:rPr lang="en-US" sz="1900" dirty="0">
                <a:latin typeface="+mn-lt"/>
              </a:rPr>
              <a:t>Great for POC/dev/lab environments</a:t>
            </a:r>
          </a:p>
          <a:p>
            <a:pPr marL="0" indent="0">
              <a:buNone/>
            </a:pPr>
            <a:endParaRPr lang="en-US" sz="1900" dirty="0">
              <a:latin typeface="+mn-lt"/>
            </a:endParaRPr>
          </a:p>
          <a:p>
            <a:pPr marL="0" indent="0">
              <a:buNone/>
            </a:pPr>
            <a:r>
              <a:rPr lang="en-US" sz="1900" u="sng" dirty="0">
                <a:latin typeface="+mn-lt"/>
              </a:rPr>
              <a:t>Cons</a:t>
            </a:r>
            <a:endParaRPr lang="en-US" sz="1900" dirty="0">
              <a:latin typeface="+mn-lt"/>
            </a:endParaRPr>
          </a:p>
          <a:p>
            <a:pPr>
              <a:buFont typeface="Arial" panose="020B0604020202020204" pitchFamily="34" charset="0"/>
              <a:buChar char="•"/>
            </a:pPr>
            <a:r>
              <a:rPr lang="en-US" sz="1900" dirty="0">
                <a:latin typeface="+mn-lt"/>
              </a:rPr>
              <a:t>Not supported</a:t>
            </a:r>
          </a:p>
          <a:p>
            <a:pPr>
              <a:buFont typeface="Arial" panose="020B0604020202020204" pitchFamily="34" charset="0"/>
              <a:buChar char="•"/>
            </a:pPr>
            <a:r>
              <a:rPr lang="en-US" sz="1900" dirty="0">
                <a:latin typeface="+mn-lt"/>
              </a:rPr>
              <a:t>Multiple releases in a single day are possible</a:t>
            </a:r>
          </a:p>
          <a:p>
            <a:pPr>
              <a:buFont typeface="Arial" panose="020B0604020202020204" pitchFamily="34" charset="0"/>
              <a:buChar char="•"/>
            </a:pPr>
            <a:r>
              <a:rPr lang="en-US" sz="1900" dirty="0">
                <a:latin typeface="+mn-lt"/>
              </a:rPr>
              <a:t>Not yet in lock-step with Ansible Tower releases</a:t>
            </a:r>
          </a:p>
          <a:p>
            <a:pPr>
              <a:buFont typeface="Arial" panose="020B0604020202020204" pitchFamily="34" charset="0"/>
              <a:buChar char="•"/>
            </a:pPr>
            <a:r>
              <a:rPr lang="en-US" sz="1900" dirty="0">
                <a:latin typeface="+mn-lt"/>
              </a:rPr>
              <a:t>Not a good choice for production environments</a:t>
            </a:r>
          </a:p>
          <a:p>
            <a:endParaRPr lang="en-IN" dirty="0"/>
          </a:p>
        </p:txBody>
      </p:sp>
      <p:sp>
        <p:nvSpPr>
          <p:cNvPr id="5" name="Slide Number Placeholder 4">
            <a:extLst>
              <a:ext uri="{FF2B5EF4-FFF2-40B4-BE49-F238E27FC236}">
                <a16:creationId xmlns:a16="http://schemas.microsoft.com/office/drawing/2014/main" id="{920B88E3-897A-5251-30BA-81053A79083C}"/>
              </a:ext>
            </a:extLst>
          </p:cNvPr>
          <p:cNvSpPr>
            <a:spLocks noGrp="1"/>
          </p:cNvSpPr>
          <p:nvPr>
            <p:ph type="sldNum" sz="quarter" idx="12"/>
          </p:nvPr>
        </p:nvSpPr>
        <p:spPr/>
        <p:txBody>
          <a:bodyPr/>
          <a:lstStyle/>
          <a:p>
            <a:fld id="{0D4B136E-29E2-488D-A083-7C4CA1561C1E}" type="slidenum">
              <a:rPr lang="en-IN" smtClean="0"/>
              <a:t>5</a:t>
            </a:fld>
            <a:endParaRPr lang="en-IN"/>
          </a:p>
        </p:txBody>
      </p:sp>
    </p:spTree>
    <p:extLst>
      <p:ext uri="{BB962C8B-B14F-4D97-AF65-F5344CB8AC3E}">
        <p14:creationId xmlns:p14="http://schemas.microsoft.com/office/powerpoint/2010/main" val="2654456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86230" y="220387"/>
            <a:ext cx="8412673" cy="519456"/>
          </a:xfrm>
        </p:spPr>
        <p:txBody>
          <a:bodyPr lIns="91439" tIns="45719" rIns="91439" bIns="45719">
            <a:normAutofit/>
          </a:bodyPr>
          <a:lstStyle/>
          <a:p>
            <a:pPr lvl="0"/>
            <a:r>
              <a:rPr lang="en-US" sz="2000" b="1" dirty="0">
                <a:solidFill>
                  <a:schemeClr val="tx1"/>
                </a:solidFill>
                <a:latin typeface="IBM Plex Sans" panose="020B0503050203000203" pitchFamily="34" charset="0"/>
              </a:rPr>
              <a:t>Features of Ansible Tower(AAP)</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6</a:t>
            </a:fld>
            <a:endParaRPr lang="en-IN"/>
          </a:p>
        </p:txBody>
      </p:sp>
      <p:sp>
        <p:nvSpPr>
          <p:cNvPr id="7" name="TextBox 6">
            <a:extLst>
              <a:ext uri="{FF2B5EF4-FFF2-40B4-BE49-F238E27FC236}">
                <a16:creationId xmlns:a16="http://schemas.microsoft.com/office/drawing/2014/main" id="{D9116BB1-A2D2-353D-2AA7-38FD04587375}"/>
              </a:ext>
            </a:extLst>
          </p:cNvPr>
          <p:cNvSpPr txBox="1"/>
          <p:nvPr/>
        </p:nvSpPr>
        <p:spPr>
          <a:xfrm>
            <a:off x="410816" y="801279"/>
            <a:ext cx="6807107" cy="4801314"/>
          </a:xfrm>
          <a:prstGeom prst="rect">
            <a:avLst/>
          </a:prstGeom>
          <a:noFill/>
        </p:spPr>
        <p:txBody>
          <a:bodyPr wrap="square" rtlCol="0">
            <a:spAutoFit/>
          </a:bodyPr>
          <a:lstStyle/>
          <a:p>
            <a:pPr marL="285750" indent="-285750" algn="l" rtl="0" eaLnBrk="1" fontAlgn="t" latinLnBrk="0" hangingPunct="1">
              <a:spcBef>
                <a:spcPts val="0"/>
              </a:spcBef>
              <a:spcAft>
                <a:spcPts val="0"/>
              </a:spcAft>
              <a:buFont typeface="Wingdings" panose="05000000000000000000" pitchFamily="2" charset="2"/>
              <a:buChar char="Ø"/>
            </a:pPr>
            <a:r>
              <a:rPr lang="en-IN" sz="1800" b="1" i="0" u="none" strike="noStrike" kern="1200" dirty="0">
                <a:solidFill>
                  <a:srgbClr val="FFFFFF"/>
                </a:solidFill>
                <a:effectLst/>
                <a:latin typeface="Calibri" panose="020F0502020204030204" pitchFamily="34" charset="0"/>
              </a:rPr>
              <a:t>A GUI dashboard</a:t>
            </a: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IN" sz="1800" b="0" i="0" u="none" strike="noStrike" kern="1200" dirty="0">
                <a:solidFill>
                  <a:srgbClr val="000000"/>
                </a:solidFill>
                <a:effectLst/>
                <a:latin typeface="Calibri" panose="020F0502020204030204" pitchFamily="34" charset="0"/>
              </a:rPr>
              <a:t>Role-based access control</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IN" sz="1800" b="0" i="0" u="none" strike="noStrike" kern="1200" dirty="0">
                <a:solidFill>
                  <a:srgbClr val="000000"/>
                </a:solidFill>
                <a:effectLst/>
                <a:latin typeface="Calibri" panose="020F0502020204030204" pitchFamily="34" charset="0"/>
              </a:rPr>
              <a:t>Job scheduling</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IN" sz="1800" b="0" i="0" u="none" strike="noStrike" kern="1200" dirty="0">
                <a:solidFill>
                  <a:srgbClr val="000000"/>
                </a:solidFill>
                <a:effectLst/>
                <a:latin typeface="Calibri" panose="020F0502020204030204" pitchFamily="34" charset="0"/>
              </a:rPr>
              <a:t>Graphical inventory management</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IN" sz="1800" b="0" i="0" u="none" strike="noStrike" kern="1200" dirty="0">
                <a:solidFill>
                  <a:srgbClr val="000000"/>
                </a:solidFill>
                <a:effectLst/>
                <a:latin typeface="Calibri" panose="020F0502020204030204" pitchFamily="34" charset="0"/>
              </a:rPr>
              <a:t>Multi-playbook workflow</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IN" sz="1800" b="0" i="0" u="none" strike="noStrike" kern="1200" dirty="0">
                <a:solidFill>
                  <a:srgbClr val="000000"/>
                </a:solidFill>
                <a:effectLst/>
                <a:latin typeface="Calibri" panose="020F0502020204030204" pitchFamily="34" charset="0"/>
              </a:rPr>
              <a:t>REST API</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US" sz="1800" b="0" i="0" u="none" strike="noStrike" kern="1200" dirty="0">
                <a:solidFill>
                  <a:srgbClr val="000000"/>
                </a:solidFill>
                <a:effectLst/>
                <a:latin typeface="Calibri" panose="020F0502020204030204" pitchFamily="34" charset="0"/>
              </a:rPr>
              <a:t>External logging integrations</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marR="0" indent="-285750" algn="l" rtl="0" eaLnBrk="1" fontAlgn="auto" latinLnBrk="0" hangingPunct="1">
              <a:spcBef>
                <a:spcPts val="0"/>
              </a:spcBef>
              <a:spcAft>
                <a:spcPts val="0"/>
              </a:spcAft>
              <a:buFont typeface="Wingdings" panose="05000000000000000000" pitchFamily="2" charset="2"/>
              <a:buChar char="Ø"/>
            </a:pPr>
            <a:r>
              <a:rPr lang="en-US" sz="1800" b="0" i="0" u="none" strike="noStrike" kern="1200" dirty="0">
                <a:solidFill>
                  <a:srgbClr val="000000"/>
                </a:solidFill>
                <a:effectLst/>
                <a:latin typeface="Calibri" panose="020F0502020204030204" pitchFamily="34" charset="0"/>
              </a:rPr>
              <a:t>Real-time job status updates</a:t>
            </a:r>
          </a:p>
          <a:p>
            <a:pPr marL="285750" marR="0" indent="-285750" algn="l" rtl="0" eaLnBrk="1" fontAlgn="auto"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pPr marL="285750" indent="-285750" algn="l" rtl="0" eaLnBrk="1" fontAlgn="t" latinLnBrk="0" hangingPunct="1">
              <a:spcBef>
                <a:spcPts val="0"/>
              </a:spcBef>
              <a:spcAft>
                <a:spcPts val="0"/>
              </a:spcAft>
              <a:buFont typeface="Wingdings" panose="05000000000000000000" pitchFamily="2" charset="2"/>
              <a:buChar char="Ø"/>
            </a:pPr>
            <a:r>
              <a:rPr lang="en-US" sz="1800" b="0" i="0" u="none" strike="noStrike" kern="1200" dirty="0">
                <a:solidFill>
                  <a:srgbClr val="000000"/>
                </a:solidFill>
                <a:effectLst/>
                <a:latin typeface="Calibri" panose="020F0502020204030204" pitchFamily="34" charset="0"/>
              </a:rPr>
              <a:t>Access to Red Hat Technical Support team and the Customer Portal</a:t>
            </a:r>
            <a:endParaRPr lang="en-IN" sz="1800" b="0" i="0" u="none" strike="noStrike" dirty="0">
              <a:effectLst/>
              <a:latin typeface="Arial" panose="020B0604020202020204" pitchFamily="34" charset="0"/>
            </a:endParaRPr>
          </a:p>
          <a:p>
            <a:endParaRPr lang="en-IN" dirty="0"/>
          </a:p>
        </p:txBody>
      </p:sp>
      <p:sp>
        <p:nvSpPr>
          <p:cNvPr id="8" name="TextBox 7">
            <a:extLst>
              <a:ext uri="{FF2B5EF4-FFF2-40B4-BE49-F238E27FC236}">
                <a16:creationId xmlns:a16="http://schemas.microsoft.com/office/drawing/2014/main" id="{C234A5C0-AAD5-F801-0726-229693A7E6BD}"/>
              </a:ext>
            </a:extLst>
          </p:cNvPr>
          <p:cNvSpPr txBox="1"/>
          <p:nvPr/>
        </p:nvSpPr>
        <p:spPr>
          <a:xfrm>
            <a:off x="410816" y="5664029"/>
            <a:ext cx="4686478" cy="369332"/>
          </a:xfrm>
          <a:prstGeom prst="rect">
            <a:avLst/>
          </a:prstGeom>
          <a:noFill/>
        </p:spPr>
        <p:txBody>
          <a:bodyPr wrap="square" rtlCol="0">
            <a:spAutoFit/>
          </a:bodyPr>
          <a:lstStyle/>
          <a:p>
            <a:r>
              <a:rPr lang="en-IN" dirty="0"/>
              <a:t>Ref Link: </a:t>
            </a:r>
            <a:r>
              <a:rPr lang="en-IN" dirty="0">
                <a:hlinkClick r:id="rId3"/>
              </a:rPr>
              <a:t>Ansible Tower User-Guide</a:t>
            </a:r>
            <a:endParaRPr lang="en-IN" dirty="0"/>
          </a:p>
        </p:txBody>
      </p:sp>
    </p:spTree>
    <p:extLst>
      <p:ext uri="{BB962C8B-B14F-4D97-AF65-F5344CB8AC3E}">
        <p14:creationId xmlns:p14="http://schemas.microsoft.com/office/powerpoint/2010/main" val="3302519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86230" y="220387"/>
            <a:ext cx="8412673" cy="519456"/>
          </a:xfrm>
        </p:spPr>
        <p:txBody>
          <a:bodyPr lIns="91439" tIns="45719" rIns="91439" bIns="45719">
            <a:normAutofit/>
          </a:bodyPr>
          <a:lstStyle/>
          <a:p>
            <a:pPr lvl="0"/>
            <a:r>
              <a:rPr lang="en-US" sz="2000" b="1" dirty="0">
                <a:solidFill>
                  <a:schemeClr val="tx1"/>
                </a:solidFill>
                <a:latin typeface="IBM Plex Sans" panose="020B0503050203000203" pitchFamily="34" charset="0"/>
              </a:rPr>
              <a:t>Summary of day - 1</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7</a:t>
            </a:fld>
            <a:endParaRPr lang="en-IN"/>
          </a:p>
        </p:txBody>
      </p:sp>
      <p:sp>
        <p:nvSpPr>
          <p:cNvPr id="7" name="TextBox 6">
            <a:extLst>
              <a:ext uri="{FF2B5EF4-FFF2-40B4-BE49-F238E27FC236}">
                <a16:creationId xmlns:a16="http://schemas.microsoft.com/office/drawing/2014/main" id="{D9116BB1-A2D2-353D-2AA7-38FD04587375}"/>
              </a:ext>
            </a:extLst>
          </p:cNvPr>
          <p:cNvSpPr txBox="1"/>
          <p:nvPr/>
        </p:nvSpPr>
        <p:spPr>
          <a:xfrm>
            <a:off x="410816" y="801279"/>
            <a:ext cx="6807107" cy="4247317"/>
          </a:xfrm>
          <a:prstGeom prst="rect">
            <a:avLst/>
          </a:prstGeom>
          <a:noFill/>
        </p:spPr>
        <p:txBody>
          <a:bodyPr wrap="square" rtlCol="0">
            <a:spAutoFit/>
          </a:bodyPr>
          <a:lstStyle/>
          <a:p>
            <a:pPr marL="285750" indent="-285750" algn="l" rtl="0" eaLnBrk="1" fontAlgn="t" latinLnBrk="0" hangingPunct="1">
              <a:spcBef>
                <a:spcPts val="0"/>
              </a:spcBef>
              <a:spcAft>
                <a:spcPts val="0"/>
              </a:spcAft>
              <a:buFont typeface="Wingdings" panose="05000000000000000000" pitchFamily="2" charset="2"/>
              <a:buChar char="Ø"/>
            </a:pPr>
            <a:r>
              <a:rPr lang="en-IN" sz="1800" b="1" i="0" u="none" strike="noStrike" kern="1200" dirty="0">
                <a:solidFill>
                  <a:srgbClr val="FFFFFF"/>
                </a:solidFill>
                <a:effectLst/>
                <a:latin typeface="Calibri" panose="020F0502020204030204" pitchFamily="34" charset="0"/>
              </a:rPr>
              <a:t>A GUI dashboard</a:t>
            </a:r>
            <a:endParaRPr lang="en-IN" sz="1800" b="0" i="0" u="none" strike="noStrike" dirty="0">
              <a:effectLst/>
              <a:latin typeface="Arial" panose="020B0604020202020204" pitchFamily="34" charset="0"/>
            </a:endParaRP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sz="1800" b="0" i="0" u="none" strike="noStrike" kern="1200" dirty="0">
                <a:solidFill>
                  <a:srgbClr val="000000"/>
                </a:solidFill>
                <a:effectLst/>
                <a:latin typeface="Calibri" panose="020F0502020204030204" pitchFamily="34" charset="0"/>
              </a:rPr>
              <a:t>What is Ansible ?</a:t>
            </a: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dirty="0">
                <a:solidFill>
                  <a:srgbClr val="000000"/>
                </a:solidFill>
                <a:latin typeface="Calibri" panose="020F0502020204030204" pitchFamily="34" charset="0"/>
              </a:rPr>
              <a:t>How it works ?</a:t>
            </a: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sz="1800" b="0" i="0" u="none" strike="noStrike" dirty="0">
                <a:solidFill>
                  <a:srgbClr val="000000"/>
                </a:solidFill>
                <a:effectLst/>
                <a:latin typeface="Calibri" panose="020F0502020204030204" pitchFamily="34" charset="0"/>
              </a:rPr>
              <a:t>Ansible Vs Ansible Tower ( AAP )</a:t>
            </a: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dirty="0">
                <a:solidFill>
                  <a:srgbClr val="000000"/>
                </a:solidFill>
                <a:latin typeface="Calibri" panose="020F0502020204030204" pitchFamily="34" charset="0"/>
              </a:rPr>
              <a:t>Features of Ansible Tower</a:t>
            </a: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dirty="0">
                <a:solidFill>
                  <a:srgbClr val="000000"/>
                </a:solidFill>
                <a:latin typeface="Calibri" panose="020F0502020204030204" pitchFamily="34" charset="0"/>
              </a:rPr>
              <a:t>Some basic understanding of YAML or playbooks.</a:t>
            </a: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sz="1800" b="0" i="0" u="none" strike="noStrike" dirty="0">
                <a:solidFill>
                  <a:srgbClr val="000000"/>
                </a:solidFill>
                <a:effectLst/>
                <a:latin typeface="Calibri" panose="020F0502020204030204" pitchFamily="34" charset="0"/>
              </a:rPr>
              <a:t>Ansible </a:t>
            </a:r>
            <a:r>
              <a:rPr lang="en-IN" dirty="0">
                <a:solidFill>
                  <a:srgbClr val="000000"/>
                </a:solidFill>
                <a:latin typeface="Calibri" panose="020F0502020204030204" pitchFamily="34" charset="0"/>
              </a:rPr>
              <a:t>community – Galaxy. </a:t>
            </a: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dirty="0">
                <a:solidFill>
                  <a:srgbClr val="000000"/>
                </a:solidFill>
                <a:latin typeface="Calibri" panose="020F0502020204030204" pitchFamily="34" charset="0"/>
              </a:rPr>
              <a:t>GitHub repo creation </a:t>
            </a:r>
            <a:endParaRPr lang="en-IN" sz="1800" b="0" i="0" u="none" strike="noStrike" dirty="0">
              <a:solidFill>
                <a:srgbClr val="000000"/>
              </a:solidFill>
              <a:effectLst/>
              <a:latin typeface="Calibri" panose="020F0502020204030204" pitchFamily="34" charset="0"/>
            </a:endParaRPr>
          </a:p>
          <a:p>
            <a:pPr marL="285750" indent="-285750" algn="l" rtl="0" eaLnBrk="1" fontAlgn="t" latinLnBrk="0" hangingPunct="1">
              <a:lnSpc>
                <a:spcPct val="150000"/>
              </a:lnSpc>
              <a:spcBef>
                <a:spcPts val="0"/>
              </a:spcBef>
              <a:spcAft>
                <a:spcPts val="0"/>
              </a:spcAft>
              <a:buFont typeface="Wingdings" panose="05000000000000000000" pitchFamily="2" charset="2"/>
              <a:buChar char="Ø"/>
            </a:pPr>
            <a:r>
              <a:rPr lang="en-IN" dirty="0">
                <a:solidFill>
                  <a:srgbClr val="000000"/>
                </a:solidFill>
                <a:latin typeface="Calibri" panose="020F0502020204030204" pitchFamily="34" charset="0"/>
              </a:rPr>
              <a:t>Using the Ansible Test Lab. </a:t>
            </a:r>
          </a:p>
          <a:p>
            <a:pPr marL="285750" indent="-285750" algn="l" rtl="0" eaLnBrk="1" fontAlgn="t" latinLnBrk="0" hangingPunct="1">
              <a:spcBef>
                <a:spcPts val="0"/>
              </a:spcBef>
              <a:spcAft>
                <a:spcPts val="0"/>
              </a:spcAft>
              <a:buFont typeface="Wingdings" panose="05000000000000000000" pitchFamily="2" charset="2"/>
              <a:buChar char="Ø"/>
            </a:pPr>
            <a:endParaRPr lang="en-IN" sz="1800" b="0" i="0" u="none" strike="noStrike" dirty="0">
              <a:effectLst/>
              <a:latin typeface="Arial" panose="020B0604020202020204" pitchFamily="34" charset="0"/>
            </a:endParaRPr>
          </a:p>
          <a:p>
            <a:endParaRPr lang="en-IN" dirty="0"/>
          </a:p>
        </p:txBody>
      </p:sp>
      <p:sp>
        <p:nvSpPr>
          <p:cNvPr id="8" name="TextBox 7">
            <a:extLst>
              <a:ext uri="{FF2B5EF4-FFF2-40B4-BE49-F238E27FC236}">
                <a16:creationId xmlns:a16="http://schemas.microsoft.com/office/drawing/2014/main" id="{C234A5C0-AAD5-F801-0726-229693A7E6BD}"/>
              </a:ext>
            </a:extLst>
          </p:cNvPr>
          <p:cNvSpPr txBox="1"/>
          <p:nvPr/>
        </p:nvSpPr>
        <p:spPr>
          <a:xfrm>
            <a:off x="410816" y="5664029"/>
            <a:ext cx="4686478" cy="369332"/>
          </a:xfrm>
          <a:prstGeom prst="rect">
            <a:avLst/>
          </a:prstGeom>
          <a:noFill/>
        </p:spPr>
        <p:txBody>
          <a:bodyPr wrap="square" rtlCol="0">
            <a:spAutoFit/>
          </a:bodyPr>
          <a:lstStyle/>
          <a:p>
            <a:r>
              <a:rPr lang="en-IN" dirty="0"/>
              <a:t>Ref Link: </a:t>
            </a:r>
            <a:r>
              <a:rPr lang="en-IN" dirty="0">
                <a:hlinkClick r:id="rId3"/>
              </a:rPr>
              <a:t>Ansible Tower User-Guide</a:t>
            </a:r>
            <a:endParaRPr lang="en-IN" dirty="0"/>
          </a:p>
        </p:txBody>
      </p:sp>
    </p:spTree>
    <p:extLst>
      <p:ext uri="{BB962C8B-B14F-4D97-AF65-F5344CB8AC3E}">
        <p14:creationId xmlns:p14="http://schemas.microsoft.com/office/powerpoint/2010/main" val="1345661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10816" y="182289"/>
            <a:ext cx="10515599" cy="519456"/>
          </a:xfrm>
        </p:spPr>
        <p:txBody>
          <a:bodyPr lIns="91439" tIns="45719" rIns="91439" bIns="45719">
            <a:normAutofit/>
          </a:bodyPr>
          <a:lstStyle/>
          <a:p>
            <a:pPr lvl="0"/>
            <a:r>
              <a:rPr lang="en-US" sz="2000">
                <a:solidFill>
                  <a:schemeClr val="tx1"/>
                </a:solidFill>
                <a:latin typeface="IBM Plex Sans" panose="020B0503050203000203" pitchFamily="34" charset="0"/>
              </a:rPr>
              <a:t>Cloud Automation Community Framework (CACF)</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8</a:t>
            </a:fld>
            <a:endParaRPr lang="en-IN" dirty="0"/>
          </a:p>
        </p:txBody>
      </p:sp>
      <p:sp>
        <p:nvSpPr>
          <p:cNvPr id="23" name="TextBox 22">
            <a:extLst>
              <a:ext uri="{FF2B5EF4-FFF2-40B4-BE49-F238E27FC236}">
                <a16:creationId xmlns:a16="http://schemas.microsoft.com/office/drawing/2014/main" id="{1B9A2174-6D66-5C42-BD4A-F704BB9673B6}"/>
              </a:ext>
            </a:extLst>
          </p:cNvPr>
          <p:cNvSpPr txBox="1"/>
          <p:nvPr/>
        </p:nvSpPr>
        <p:spPr>
          <a:xfrm>
            <a:off x="7561735" y="1370196"/>
            <a:ext cx="4381500" cy="4610100"/>
          </a:xfrm>
          <a:prstGeom prst="rect">
            <a:avLst/>
          </a:prstGeom>
        </p:spPr>
        <p:txBody>
          <a:bodyPr wrap="square" lIns="0" tIns="0" rIns="0" bIns="0" rtlCol="0">
            <a:noAutofit/>
          </a:bodyPr>
          <a:lstStyle/>
          <a:p>
            <a:pPr marL="238115"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Red Hat Ansible/OpenShift (OCP)-based Framework </a:t>
            </a:r>
          </a:p>
          <a:p>
            <a:pPr marL="238115"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Designed to enable higher value to clients across multiple use cases including: </a:t>
            </a:r>
          </a:p>
          <a:p>
            <a:pPr marL="695297" lvl="1"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Incident Remediation/Prevention</a:t>
            </a:r>
          </a:p>
          <a:p>
            <a:pPr marL="695297" lvl="1"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Patch Scanning</a:t>
            </a:r>
          </a:p>
          <a:p>
            <a:pPr marL="695297" lvl="1"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Security Compliance (Health Check and Enforcement), </a:t>
            </a:r>
          </a:p>
          <a:p>
            <a:pPr marL="695297" lvl="1"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Service Request Fulfillment </a:t>
            </a:r>
          </a:p>
          <a:p>
            <a:pPr marL="695297" lvl="1" indent="-238115" defTabSz="914363">
              <a:lnSpc>
                <a:spcPct val="105000"/>
              </a:lnSpc>
              <a:spcBef>
                <a:spcPts val="833"/>
              </a:spcBef>
              <a:buFont typeface="Wingdings" panose="05000000000000000000" pitchFamily="2" charset="2"/>
              <a:buChar char="§"/>
              <a:defRPr/>
            </a:pPr>
            <a:r>
              <a:rPr lang="en-US" sz="1167" dirty="0">
                <a:solidFill>
                  <a:srgbClr val="000000"/>
                </a:solidFill>
                <a:latin typeface="IBM Plex Sans" charset="0"/>
                <a:ea typeface="IBM Plex Sans" charset="0"/>
                <a:cs typeface="IBM Plex Sans" charset="0"/>
              </a:rPr>
              <a:t>Server Build and Decommission</a:t>
            </a:r>
            <a:br>
              <a:rPr lang="en-US" sz="1167" dirty="0">
                <a:solidFill>
                  <a:srgbClr val="000000"/>
                </a:solidFill>
                <a:latin typeface="IBM Plex Sans" charset="0"/>
                <a:ea typeface="IBM Plex Sans" charset="0"/>
                <a:cs typeface="IBM Plex Sans" charset="0"/>
              </a:rPr>
            </a:br>
            <a:endParaRPr lang="en-US" sz="1167" dirty="0">
              <a:solidFill>
                <a:srgbClr val="000000"/>
              </a:solidFill>
              <a:latin typeface="IBM Plex Sans" charset="0"/>
              <a:ea typeface="IBM Plex Sans" charset="0"/>
              <a:cs typeface="IBM Plex Sans" charset="0"/>
            </a:endParaRPr>
          </a:p>
          <a:p>
            <a:pPr defTabSz="914363">
              <a:lnSpc>
                <a:spcPct val="105000"/>
              </a:lnSpc>
              <a:spcBef>
                <a:spcPts val="833"/>
              </a:spcBef>
              <a:defRPr/>
            </a:pPr>
            <a:r>
              <a:rPr lang="en-US" sz="1167" b="1" dirty="0">
                <a:solidFill>
                  <a:srgbClr val="000000"/>
                </a:solidFill>
                <a:latin typeface="IBM Plex Sans" charset="0"/>
                <a:ea typeface="IBM Plex Sans" charset="0"/>
                <a:cs typeface="IBM Plex Sans" charset="0"/>
              </a:rPr>
              <a:t>Key Values</a:t>
            </a:r>
          </a:p>
          <a:p>
            <a:pPr marL="285739" indent="-285739" defTabSz="914363">
              <a:lnSpc>
                <a:spcPct val="105000"/>
              </a:lnSpc>
              <a:spcBef>
                <a:spcPts val="833"/>
              </a:spcBef>
              <a:buFont typeface="+mj-lt"/>
              <a:buAutoNum type="arabicPeriod"/>
              <a:defRPr/>
            </a:pPr>
            <a:r>
              <a:rPr lang="en-US" sz="1167" dirty="0">
                <a:solidFill>
                  <a:srgbClr val="000000"/>
                </a:solidFill>
                <a:latin typeface="IBM Plex Sans" charset="0"/>
                <a:ea typeface="IBM Plex Sans" charset="0"/>
                <a:cs typeface="IBM Plex Sans" charset="0"/>
              </a:rPr>
              <a:t>Automates manual processes to get to Zero Touch and Self Heal accelerating productivity and problem resolution</a:t>
            </a:r>
          </a:p>
          <a:p>
            <a:pPr marL="285739" indent="-285739" defTabSz="914363">
              <a:lnSpc>
                <a:spcPct val="105000"/>
              </a:lnSpc>
              <a:spcBef>
                <a:spcPts val="833"/>
              </a:spcBef>
              <a:buFont typeface="+mj-lt"/>
              <a:buAutoNum type="arabicPeriod"/>
              <a:defRPr/>
            </a:pPr>
            <a:r>
              <a:rPr lang="en-US" sz="1167" dirty="0">
                <a:solidFill>
                  <a:srgbClr val="000000"/>
                </a:solidFill>
                <a:latin typeface="IBM Plex Sans" charset="0"/>
                <a:ea typeface="IBM Plex Sans" charset="0"/>
                <a:cs typeface="IBM Plex Sans" charset="0"/>
              </a:rPr>
              <a:t>Enables a community model to allow for faster automation deployment and client specific content creation.</a:t>
            </a:r>
            <a:endParaRPr lang="en-GB" sz="1167" dirty="0">
              <a:solidFill>
                <a:srgbClr val="000000"/>
              </a:solidFill>
              <a:latin typeface="IBM Plex Sans" charset="0"/>
              <a:ea typeface="IBM Plex Sans" charset="0"/>
              <a:cs typeface="IBM Plex Sans" charset="0"/>
            </a:endParaRPr>
          </a:p>
          <a:p>
            <a:pPr marL="285739" indent="-285739" defTabSz="914363">
              <a:lnSpc>
                <a:spcPct val="105000"/>
              </a:lnSpc>
              <a:spcBef>
                <a:spcPts val="833"/>
              </a:spcBef>
              <a:buFont typeface="+mj-lt"/>
              <a:buAutoNum type="arabicPeriod"/>
              <a:defRPr/>
            </a:pPr>
            <a:r>
              <a:rPr lang="en-US" sz="1167" dirty="0">
                <a:solidFill>
                  <a:srgbClr val="000000"/>
                </a:solidFill>
                <a:latin typeface="IBM Plex Sans" charset="0"/>
                <a:ea typeface="IBM Plex Sans" charset="0"/>
                <a:cs typeface="IBM Plex Sans" charset="0"/>
              </a:rPr>
              <a:t>Enables multiple use cases for broad client value add</a:t>
            </a:r>
          </a:p>
          <a:p>
            <a:pPr marL="285739" indent="-285739" defTabSz="914363">
              <a:lnSpc>
                <a:spcPct val="105000"/>
              </a:lnSpc>
              <a:spcBef>
                <a:spcPts val="833"/>
              </a:spcBef>
              <a:buFont typeface="+mj-lt"/>
              <a:buAutoNum type="arabicPeriod"/>
              <a:defRPr/>
            </a:pPr>
            <a:r>
              <a:rPr lang="en-US" sz="1167" dirty="0">
                <a:solidFill>
                  <a:srgbClr val="000000"/>
                </a:solidFill>
                <a:latin typeface="IBM Plex Sans" charset="0"/>
                <a:ea typeface="IBM Plex Sans" charset="0"/>
                <a:cs typeface="IBM Plex Sans" charset="0"/>
              </a:rPr>
              <a:t>Supports hybrid and native cloud-based workloads to enable client's journey to cloud </a:t>
            </a:r>
            <a:br>
              <a:rPr lang="en-US" sz="1167" dirty="0">
                <a:solidFill>
                  <a:srgbClr val="000000"/>
                </a:solidFill>
                <a:latin typeface="IBM Plex Sans" charset="0"/>
                <a:ea typeface="IBM Plex Sans" charset="0"/>
                <a:cs typeface="IBM Plex Sans" charset="0"/>
              </a:rPr>
            </a:br>
            <a:endParaRPr lang="en-US" sz="1167" dirty="0">
              <a:solidFill>
                <a:srgbClr val="000000"/>
              </a:solidFill>
              <a:latin typeface="IBM Plex Sans" charset="0"/>
              <a:ea typeface="IBM Plex Sans" charset="0"/>
              <a:cs typeface="IBM Plex Sans" charset="0"/>
            </a:endParaRPr>
          </a:p>
        </p:txBody>
      </p:sp>
      <p:pic>
        <p:nvPicPr>
          <p:cNvPr id="43" name="Picture 2" descr="Cloud4.png">
            <a:extLst>
              <a:ext uri="{FF2B5EF4-FFF2-40B4-BE49-F238E27FC236}">
                <a16:creationId xmlns:a16="http://schemas.microsoft.com/office/drawing/2014/main" id="{33AF6A20-9732-A946-9110-441EC33CF3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245" y="1056187"/>
            <a:ext cx="7685119" cy="497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43">
            <a:extLst>
              <a:ext uri="{FF2B5EF4-FFF2-40B4-BE49-F238E27FC236}">
                <a16:creationId xmlns:a16="http://schemas.microsoft.com/office/drawing/2014/main" id="{E1A7130C-071F-A642-8AE6-6F1BA143EE18}"/>
              </a:ext>
            </a:extLst>
          </p:cNvPr>
          <p:cNvSpPr txBox="1"/>
          <p:nvPr/>
        </p:nvSpPr>
        <p:spPr>
          <a:xfrm>
            <a:off x="649745" y="5129723"/>
            <a:ext cx="6553200" cy="323165"/>
          </a:xfrm>
          <a:prstGeom prst="rect">
            <a:avLst/>
          </a:prstGeom>
          <a:noFill/>
        </p:spPr>
        <p:txBody>
          <a:bodyPr wrap="square" rtlCol="0">
            <a:spAutoFit/>
          </a:bodyPr>
          <a:lstStyle/>
          <a:p>
            <a:pPr algn="ctr" defTabSz="914363"/>
            <a:r>
              <a:rPr lang="en-US" sz="1500" b="1" dirty="0">
                <a:solidFill>
                  <a:srgbClr val="000000"/>
                </a:solidFill>
                <a:latin typeface="Arial" panose="020B0604020202020204"/>
              </a:rPr>
              <a:t>Kyndryl Services Technology Platform ( KSTP )</a:t>
            </a:r>
            <a:endParaRPr lang="en-US" sz="1000" b="1" dirty="0">
              <a:solidFill>
                <a:srgbClr val="000000"/>
              </a:solidFill>
              <a:latin typeface="Arial" panose="020B0604020202020204"/>
            </a:endParaRPr>
          </a:p>
        </p:txBody>
      </p:sp>
      <p:grpSp>
        <p:nvGrpSpPr>
          <p:cNvPr id="45" name="Group 44">
            <a:extLst>
              <a:ext uri="{FF2B5EF4-FFF2-40B4-BE49-F238E27FC236}">
                <a16:creationId xmlns:a16="http://schemas.microsoft.com/office/drawing/2014/main" id="{37DDDA26-0001-134E-A942-8ECD24E94868}"/>
              </a:ext>
            </a:extLst>
          </p:cNvPr>
          <p:cNvGrpSpPr/>
          <p:nvPr/>
        </p:nvGrpSpPr>
        <p:grpSpPr>
          <a:xfrm>
            <a:off x="1602245" y="4605691"/>
            <a:ext cx="4700760" cy="490437"/>
            <a:chOff x="1965960" y="6304368"/>
            <a:chExt cx="5640912" cy="588524"/>
          </a:xfrm>
        </p:grpSpPr>
        <p:sp>
          <p:nvSpPr>
            <p:cNvPr id="46" name="Rectangle 45">
              <a:extLst>
                <a:ext uri="{FF2B5EF4-FFF2-40B4-BE49-F238E27FC236}">
                  <a16:creationId xmlns:a16="http://schemas.microsoft.com/office/drawing/2014/main" id="{39003790-B85E-534E-827D-15FC27E8BC66}"/>
                </a:ext>
              </a:extLst>
            </p:cNvPr>
            <p:cNvSpPr/>
            <p:nvPr/>
          </p:nvSpPr>
          <p:spPr>
            <a:xfrm>
              <a:off x="2651760" y="6304368"/>
              <a:ext cx="4955112" cy="588524"/>
            </a:xfrm>
            <a:prstGeom prst="rect">
              <a:avLst/>
            </a:prstGeom>
            <a:solidFill>
              <a:srgbClr val="9933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667">
                  <a:solidFill>
                    <a:srgbClr val="FFFFFF"/>
                  </a:solidFill>
                  <a:latin typeface="Arial" panose="020B0604020202020204"/>
                </a:rPr>
                <a:t>Red Hat OpenShift Container Platform</a:t>
              </a:r>
            </a:p>
          </p:txBody>
        </p:sp>
        <p:pic>
          <p:nvPicPr>
            <p:cNvPr id="47" name="Picture 46" descr="A picture containing drawing&#10;&#10;Description automatically generated">
              <a:extLst>
                <a:ext uri="{FF2B5EF4-FFF2-40B4-BE49-F238E27FC236}">
                  <a16:creationId xmlns:a16="http://schemas.microsoft.com/office/drawing/2014/main" id="{B5CE9CBC-CF7B-D744-8873-382BA4A56ADB}"/>
                </a:ext>
              </a:extLst>
            </p:cNvPr>
            <p:cNvPicPr>
              <a:picLocks noChangeAspect="1"/>
            </p:cNvPicPr>
            <p:nvPr/>
          </p:nvPicPr>
          <p:blipFill rotWithShape="1">
            <a:blip r:embed="rId4"/>
            <a:srcRect r="70253"/>
            <a:stretch/>
          </p:blipFill>
          <p:spPr>
            <a:xfrm>
              <a:off x="1965960" y="6304368"/>
              <a:ext cx="685800" cy="588523"/>
            </a:xfrm>
            <a:prstGeom prst="rect">
              <a:avLst/>
            </a:prstGeom>
            <a:ln>
              <a:solidFill>
                <a:schemeClr val="bg1"/>
              </a:solidFill>
            </a:ln>
          </p:spPr>
        </p:pic>
      </p:grpSp>
      <p:sp>
        <p:nvSpPr>
          <p:cNvPr id="48" name="Rectangle 47">
            <a:extLst>
              <a:ext uri="{FF2B5EF4-FFF2-40B4-BE49-F238E27FC236}">
                <a16:creationId xmlns:a16="http://schemas.microsoft.com/office/drawing/2014/main" id="{7ECD9677-318D-3C45-9AD1-015374412225}"/>
              </a:ext>
            </a:extLst>
          </p:cNvPr>
          <p:cNvSpPr/>
          <p:nvPr/>
        </p:nvSpPr>
        <p:spPr>
          <a:xfrm>
            <a:off x="2169614" y="4115253"/>
            <a:ext cx="4129260" cy="490437"/>
          </a:xfrm>
          <a:prstGeom prst="rect">
            <a:avLst/>
          </a:prstGeom>
          <a:solidFill>
            <a:srgbClr val="9933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667">
                <a:solidFill>
                  <a:srgbClr val="FFFFFF"/>
                </a:solidFill>
                <a:latin typeface="Arial" panose="020B0604020202020204"/>
              </a:rPr>
              <a:t>Red Hat Ansible Automation Platform</a:t>
            </a:r>
          </a:p>
        </p:txBody>
      </p:sp>
      <p:pic>
        <p:nvPicPr>
          <p:cNvPr id="49" name="Picture 48" descr="A picture containing drawing&#10;&#10;Description automatically generated">
            <a:extLst>
              <a:ext uri="{FF2B5EF4-FFF2-40B4-BE49-F238E27FC236}">
                <a16:creationId xmlns:a16="http://schemas.microsoft.com/office/drawing/2014/main" id="{5EE315FB-5D1A-CF42-9790-3F01E8457F71}"/>
              </a:ext>
            </a:extLst>
          </p:cNvPr>
          <p:cNvPicPr>
            <a:picLocks noChangeAspect="1"/>
          </p:cNvPicPr>
          <p:nvPr/>
        </p:nvPicPr>
        <p:blipFill rotWithShape="1">
          <a:blip r:embed="rId5"/>
          <a:srcRect r="47221"/>
          <a:stretch/>
        </p:blipFill>
        <p:spPr>
          <a:xfrm>
            <a:off x="1602245" y="4120356"/>
            <a:ext cx="571500" cy="490436"/>
          </a:xfrm>
          <a:prstGeom prst="rect">
            <a:avLst/>
          </a:prstGeom>
          <a:ln>
            <a:solidFill>
              <a:schemeClr val="tx1"/>
            </a:solidFill>
          </a:ln>
        </p:spPr>
      </p:pic>
      <p:sp>
        <p:nvSpPr>
          <p:cNvPr id="50" name="Rectangle 49">
            <a:extLst>
              <a:ext uri="{FF2B5EF4-FFF2-40B4-BE49-F238E27FC236}">
                <a16:creationId xmlns:a16="http://schemas.microsoft.com/office/drawing/2014/main" id="{DC8B7BAB-B854-214E-89BE-DCFCED82E0EF}"/>
              </a:ext>
            </a:extLst>
          </p:cNvPr>
          <p:cNvSpPr/>
          <p:nvPr/>
        </p:nvSpPr>
        <p:spPr>
          <a:xfrm>
            <a:off x="1608618" y="3130836"/>
            <a:ext cx="4694388" cy="969577"/>
          </a:xfrm>
          <a:prstGeom prst="rect">
            <a:avLst/>
          </a:prstGeom>
          <a:solidFill>
            <a:schemeClr val="accent3">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63"/>
            <a:r>
              <a:rPr lang="en-US" sz="1667">
                <a:solidFill>
                  <a:srgbClr val="FFFFFF"/>
                </a:solidFill>
                <a:latin typeface="Arial" panose="020B0604020202020204"/>
              </a:rPr>
              <a:t>Plugins and Integrations</a:t>
            </a:r>
          </a:p>
        </p:txBody>
      </p:sp>
      <p:sp>
        <p:nvSpPr>
          <p:cNvPr id="51" name="Rectangle 50">
            <a:extLst>
              <a:ext uri="{FF2B5EF4-FFF2-40B4-BE49-F238E27FC236}">
                <a16:creationId xmlns:a16="http://schemas.microsoft.com/office/drawing/2014/main" id="{26736EEC-6C90-7A49-BA09-A25EE52FAC52}"/>
              </a:ext>
            </a:extLst>
          </p:cNvPr>
          <p:cNvSpPr/>
          <p:nvPr/>
        </p:nvSpPr>
        <p:spPr>
          <a:xfrm>
            <a:off x="1678446" y="3206733"/>
            <a:ext cx="697006" cy="495603"/>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000">
                <a:solidFill>
                  <a:srgbClr val="FFFFFF"/>
                </a:solidFill>
                <a:latin typeface="Arial" panose="020B0604020202020204"/>
              </a:rPr>
              <a:t>Incident Systems</a:t>
            </a:r>
          </a:p>
        </p:txBody>
      </p:sp>
      <p:sp>
        <p:nvSpPr>
          <p:cNvPr id="52" name="Rectangle 51">
            <a:extLst>
              <a:ext uri="{FF2B5EF4-FFF2-40B4-BE49-F238E27FC236}">
                <a16:creationId xmlns:a16="http://schemas.microsoft.com/office/drawing/2014/main" id="{2AA0DFD9-7840-8F41-BF20-5659BC9CA4C5}"/>
              </a:ext>
            </a:extLst>
          </p:cNvPr>
          <p:cNvSpPr/>
          <p:nvPr/>
        </p:nvSpPr>
        <p:spPr>
          <a:xfrm>
            <a:off x="2413551" y="3202143"/>
            <a:ext cx="697006" cy="495603"/>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000">
                <a:solidFill>
                  <a:srgbClr val="FFFFFF"/>
                </a:solidFill>
                <a:latin typeface="Arial" panose="020B0604020202020204"/>
              </a:rPr>
              <a:t>Ticketing Systems</a:t>
            </a:r>
          </a:p>
        </p:txBody>
      </p:sp>
      <p:sp>
        <p:nvSpPr>
          <p:cNvPr id="53" name="Rectangle 52">
            <a:extLst>
              <a:ext uri="{FF2B5EF4-FFF2-40B4-BE49-F238E27FC236}">
                <a16:creationId xmlns:a16="http://schemas.microsoft.com/office/drawing/2014/main" id="{EF63EC17-8A0B-1947-9DA6-45EA72B2B2E3}"/>
              </a:ext>
            </a:extLst>
          </p:cNvPr>
          <p:cNvSpPr/>
          <p:nvPr/>
        </p:nvSpPr>
        <p:spPr>
          <a:xfrm>
            <a:off x="3164346" y="3201228"/>
            <a:ext cx="697006" cy="501108"/>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000">
                <a:solidFill>
                  <a:srgbClr val="FFFFFF"/>
                </a:solidFill>
                <a:latin typeface="Arial" panose="020B0604020202020204"/>
              </a:rPr>
              <a:t>Analytics</a:t>
            </a:r>
          </a:p>
          <a:p>
            <a:pPr algn="ctr" defTabSz="914363"/>
            <a:r>
              <a:rPr lang="en-US" sz="1000">
                <a:solidFill>
                  <a:srgbClr val="FFFFFF"/>
                </a:solidFill>
                <a:latin typeface="Arial" panose="020B0604020202020204"/>
              </a:rPr>
              <a:t>(CDI)</a:t>
            </a:r>
          </a:p>
        </p:txBody>
      </p:sp>
      <p:sp>
        <p:nvSpPr>
          <p:cNvPr id="54" name="Rectangle 53">
            <a:extLst>
              <a:ext uri="{FF2B5EF4-FFF2-40B4-BE49-F238E27FC236}">
                <a16:creationId xmlns:a16="http://schemas.microsoft.com/office/drawing/2014/main" id="{75CB8EE2-B1ED-7B4E-BB45-827D5EB142C6}"/>
              </a:ext>
            </a:extLst>
          </p:cNvPr>
          <p:cNvSpPr/>
          <p:nvPr/>
        </p:nvSpPr>
        <p:spPr>
          <a:xfrm>
            <a:off x="3926346" y="3201228"/>
            <a:ext cx="697006" cy="495603"/>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000">
                <a:solidFill>
                  <a:srgbClr val="FFFFFF"/>
                </a:solidFill>
                <a:latin typeface="Arial" panose="020B0604020202020204"/>
              </a:rPr>
              <a:t>Chat Ops</a:t>
            </a:r>
          </a:p>
        </p:txBody>
      </p:sp>
      <p:sp>
        <p:nvSpPr>
          <p:cNvPr id="55" name="Rectangle 54">
            <a:extLst>
              <a:ext uri="{FF2B5EF4-FFF2-40B4-BE49-F238E27FC236}">
                <a16:creationId xmlns:a16="http://schemas.microsoft.com/office/drawing/2014/main" id="{14EEA599-DEE0-EA44-B11E-760D909BFCFA}"/>
              </a:ext>
            </a:extLst>
          </p:cNvPr>
          <p:cNvSpPr/>
          <p:nvPr/>
        </p:nvSpPr>
        <p:spPr>
          <a:xfrm>
            <a:off x="4688346" y="3206733"/>
            <a:ext cx="697006" cy="495603"/>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000">
                <a:solidFill>
                  <a:srgbClr val="FFFFFF"/>
                </a:solidFill>
                <a:latin typeface="Arial" panose="020B0604020202020204"/>
              </a:rPr>
              <a:t>Inventory</a:t>
            </a:r>
          </a:p>
        </p:txBody>
      </p:sp>
      <p:sp>
        <p:nvSpPr>
          <p:cNvPr id="56" name="Rectangle 55">
            <a:extLst>
              <a:ext uri="{FF2B5EF4-FFF2-40B4-BE49-F238E27FC236}">
                <a16:creationId xmlns:a16="http://schemas.microsoft.com/office/drawing/2014/main" id="{888E00DF-F5FE-4C4C-9CC9-E2B71D7672EF}"/>
              </a:ext>
            </a:extLst>
          </p:cNvPr>
          <p:cNvSpPr/>
          <p:nvPr/>
        </p:nvSpPr>
        <p:spPr>
          <a:xfrm>
            <a:off x="5461551" y="3206733"/>
            <a:ext cx="775466" cy="495603"/>
          </a:xfrm>
          <a:prstGeom prst="rect">
            <a:avLst/>
          </a:prstGeom>
          <a:solidFill>
            <a:schemeClr val="accent3">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3"/>
            <a:r>
              <a:rPr lang="en-US" sz="1000">
                <a:solidFill>
                  <a:srgbClr val="FFFFFF"/>
                </a:solidFill>
                <a:latin typeface="Arial" panose="020B0604020202020204"/>
              </a:rPr>
              <a:t>Monitoring</a:t>
            </a:r>
          </a:p>
          <a:p>
            <a:pPr algn="ctr" defTabSz="914363"/>
            <a:r>
              <a:rPr lang="en-US" sz="1000">
                <a:solidFill>
                  <a:srgbClr val="FFFFFF"/>
                </a:solidFill>
                <a:latin typeface="Arial" panose="020B0604020202020204"/>
              </a:rPr>
              <a:t>And Event</a:t>
            </a:r>
          </a:p>
          <a:p>
            <a:pPr algn="ctr" defTabSz="914363"/>
            <a:r>
              <a:rPr lang="en-US" sz="1000">
                <a:solidFill>
                  <a:srgbClr val="FFFFFF"/>
                </a:solidFill>
                <a:latin typeface="Arial" panose="020B0604020202020204"/>
              </a:rPr>
              <a:t>Mgmt.</a:t>
            </a:r>
          </a:p>
        </p:txBody>
      </p:sp>
      <p:sp>
        <p:nvSpPr>
          <p:cNvPr id="57" name="Rectangle 56">
            <a:extLst>
              <a:ext uri="{FF2B5EF4-FFF2-40B4-BE49-F238E27FC236}">
                <a16:creationId xmlns:a16="http://schemas.microsoft.com/office/drawing/2014/main" id="{C2D4F954-C83B-2D44-B2B0-19F4C84B7405}"/>
              </a:ext>
            </a:extLst>
          </p:cNvPr>
          <p:cNvSpPr/>
          <p:nvPr/>
        </p:nvSpPr>
        <p:spPr>
          <a:xfrm>
            <a:off x="1618437" y="2655722"/>
            <a:ext cx="4684569" cy="475412"/>
          </a:xfrm>
          <a:prstGeom prst="rect">
            <a:avLst/>
          </a:prstGeom>
          <a:solidFill>
            <a:schemeClr val="accent3">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63"/>
            <a:r>
              <a:rPr lang="en-US" sz="1667" dirty="0">
                <a:solidFill>
                  <a:srgbClr val="FFFFFF"/>
                </a:solidFill>
                <a:latin typeface="Arial" panose="020B0604020202020204"/>
              </a:rPr>
              <a:t>Core Content and Community Development</a:t>
            </a:r>
          </a:p>
        </p:txBody>
      </p:sp>
      <p:sp>
        <p:nvSpPr>
          <p:cNvPr id="58" name="Rectangle 57">
            <a:extLst>
              <a:ext uri="{FF2B5EF4-FFF2-40B4-BE49-F238E27FC236}">
                <a16:creationId xmlns:a16="http://schemas.microsoft.com/office/drawing/2014/main" id="{ABC219CD-FDD0-7849-8D0A-E3753C4076E6}"/>
              </a:ext>
            </a:extLst>
          </p:cNvPr>
          <p:cNvSpPr/>
          <p:nvPr/>
        </p:nvSpPr>
        <p:spPr>
          <a:xfrm>
            <a:off x="1608618" y="1797946"/>
            <a:ext cx="4694388" cy="837286"/>
          </a:xfrm>
          <a:prstGeom prst="rect">
            <a:avLst/>
          </a:prstGeom>
          <a:solidFill>
            <a:schemeClr val="accent3">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363"/>
            <a:r>
              <a:rPr lang="en-US" sz="1667">
                <a:solidFill>
                  <a:srgbClr val="FFFFFF"/>
                </a:solidFill>
                <a:latin typeface="Arial" panose="020B0604020202020204"/>
              </a:rPr>
              <a:t>Use Cases Enabled</a:t>
            </a:r>
          </a:p>
        </p:txBody>
      </p:sp>
      <p:pic>
        <p:nvPicPr>
          <p:cNvPr id="59" name="Picture 58">
            <a:extLst>
              <a:ext uri="{FF2B5EF4-FFF2-40B4-BE49-F238E27FC236}">
                <a16:creationId xmlns:a16="http://schemas.microsoft.com/office/drawing/2014/main" id="{20B4C618-AE64-9644-A1D6-81DF4F4A92B1}"/>
              </a:ext>
            </a:extLst>
          </p:cNvPr>
          <p:cNvPicPr>
            <a:picLocks noChangeAspect="1"/>
          </p:cNvPicPr>
          <p:nvPr/>
        </p:nvPicPr>
        <p:blipFill rotWithShape="1">
          <a:blip r:embed="rId6"/>
          <a:srcRect l="21258" t="14827" r="19685" b="24276"/>
          <a:stretch/>
        </p:blipFill>
        <p:spPr>
          <a:xfrm>
            <a:off x="2158240" y="1900807"/>
            <a:ext cx="419502" cy="467184"/>
          </a:xfrm>
          <a:prstGeom prst="rect">
            <a:avLst/>
          </a:prstGeom>
        </p:spPr>
      </p:pic>
      <p:pic>
        <p:nvPicPr>
          <p:cNvPr id="60" name="Picture 59">
            <a:extLst>
              <a:ext uri="{FF2B5EF4-FFF2-40B4-BE49-F238E27FC236}">
                <a16:creationId xmlns:a16="http://schemas.microsoft.com/office/drawing/2014/main" id="{E92B5DFC-3142-BA49-8912-7D33D866807A}"/>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29427" r="24697"/>
          <a:stretch/>
        </p:blipFill>
        <p:spPr>
          <a:xfrm>
            <a:off x="2917613" y="1900807"/>
            <a:ext cx="419502" cy="457215"/>
          </a:xfrm>
          <a:prstGeom prst="rect">
            <a:avLst/>
          </a:prstGeom>
          <a:solidFill>
            <a:schemeClr val="bg2"/>
          </a:solidFill>
        </p:spPr>
      </p:pic>
      <p:pic>
        <p:nvPicPr>
          <p:cNvPr id="61" name="Picture 60">
            <a:extLst>
              <a:ext uri="{FF2B5EF4-FFF2-40B4-BE49-F238E27FC236}">
                <a16:creationId xmlns:a16="http://schemas.microsoft.com/office/drawing/2014/main" id="{2755471F-7D00-E740-9660-D1717AC239D3}"/>
              </a:ext>
            </a:extLst>
          </p:cNvPr>
          <p:cNvPicPr>
            <a:picLocks noChangeAspect="1"/>
          </p:cNvPicPr>
          <p:nvPr/>
        </p:nvPicPr>
        <p:blipFill rotWithShape="1">
          <a:blip r:embed="rId9"/>
          <a:srcRect l="15222" t="13152" r="13869" b="25939"/>
          <a:stretch/>
        </p:blipFill>
        <p:spPr>
          <a:xfrm>
            <a:off x="3672119" y="1889562"/>
            <a:ext cx="468406" cy="457215"/>
          </a:xfrm>
          <a:prstGeom prst="rect">
            <a:avLst/>
          </a:prstGeom>
        </p:spPr>
      </p:pic>
      <p:pic>
        <p:nvPicPr>
          <p:cNvPr id="62" name="Picture 61">
            <a:extLst>
              <a:ext uri="{FF2B5EF4-FFF2-40B4-BE49-F238E27FC236}">
                <a16:creationId xmlns:a16="http://schemas.microsoft.com/office/drawing/2014/main" id="{2C6E87A3-3C3C-8D40-833C-40FBE4BC60D0}"/>
              </a:ext>
            </a:extLst>
          </p:cNvPr>
          <p:cNvPicPr>
            <a:picLocks noChangeAspect="1"/>
          </p:cNvPicPr>
          <p:nvPr/>
        </p:nvPicPr>
        <p:blipFill rotWithShape="1">
          <a:blip r:embed="rId10"/>
          <a:srcRect l="21259" t="10539" r="22742" b="11921"/>
          <a:stretch/>
        </p:blipFill>
        <p:spPr>
          <a:xfrm>
            <a:off x="4431492" y="1905826"/>
            <a:ext cx="622049" cy="452197"/>
          </a:xfrm>
          <a:prstGeom prst="rect">
            <a:avLst/>
          </a:prstGeom>
        </p:spPr>
      </p:pic>
      <p:pic>
        <p:nvPicPr>
          <p:cNvPr id="63" name="Picture 62" descr="A picture containing wheel&#10;&#10;Description automatically generated">
            <a:extLst>
              <a:ext uri="{FF2B5EF4-FFF2-40B4-BE49-F238E27FC236}">
                <a16:creationId xmlns:a16="http://schemas.microsoft.com/office/drawing/2014/main" id="{B3D9AA6B-7B91-4646-A9EB-1E5B1D928D8E}"/>
              </a:ext>
            </a:extLst>
          </p:cNvPr>
          <p:cNvPicPr>
            <a:picLocks noChangeAspect="1"/>
          </p:cNvPicPr>
          <p:nvPr/>
        </p:nvPicPr>
        <p:blipFill rotWithShape="1">
          <a:blip r:embed="rId11"/>
          <a:srcRect l="17568" t="13484" r="20238" b="30723"/>
          <a:stretch/>
        </p:blipFill>
        <p:spPr>
          <a:xfrm>
            <a:off x="5293347" y="1916644"/>
            <a:ext cx="471910" cy="457215"/>
          </a:xfrm>
          <a:prstGeom prst="rect">
            <a:avLst/>
          </a:prstGeom>
        </p:spPr>
      </p:pic>
      <p:sp>
        <p:nvSpPr>
          <p:cNvPr id="64" name="TextBox 63">
            <a:extLst>
              <a:ext uri="{FF2B5EF4-FFF2-40B4-BE49-F238E27FC236}">
                <a16:creationId xmlns:a16="http://schemas.microsoft.com/office/drawing/2014/main" id="{186E939A-B9B4-664E-B74B-9B09FC5845D8}"/>
              </a:ext>
            </a:extLst>
          </p:cNvPr>
          <p:cNvSpPr txBox="1"/>
          <p:nvPr/>
        </p:nvSpPr>
        <p:spPr>
          <a:xfrm>
            <a:off x="551335" y="995797"/>
            <a:ext cx="7010400" cy="374398"/>
          </a:xfrm>
          <a:prstGeom prst="rect">
            <a:avLst/>
          </a:prstGeom>
          <a:noFill/>
        </p:spPr>
        <p:txBody>
          <a:bodyPr wrap="square" rtlCol="0">
            <a:spAutoFit/>
          </a:bodyPr>
          <a:lstStyle/>
          <a:p>
            <a:pPr algn="ctr" defTabSz="914363"/>
            <a:r>
              <a:rPr lang="en-US" sz="1833" b="1" u="sng">
                <a:solidFill>
                  <a:srgbClr val="000000"/>
                </a:solidFill>
                <a:latin typeface="Arial" panose="020B0604020202020204"/>
              </a:rPr>
              <a:t>Cloud Automation Community Framework</a:t>
            </a:r>
          </a:p>
        </p:txBody>
      </p:sp>
      <p:sp>
        <p:nvSpPr>
          <p:cNvPr id="65" name="Rectangle 64">
            <a:extLst>
              <a:ext uri="{FF2B5EF4-FFF2-40B4-BE49-F238E27FC236}">
                <a16:creationId xmlns:a16="http://schemas.microsoft.com/office/drawing/2014/main" id="{F8CF93CC-E4F8-7F4F-A77F-772BAF9C4EFE}"/>
              </a:ext>
            </a:extLst>
          </p:cNvPr>
          <p:cNvSpPr/>
          <p:nvPr/>
        </p:nvSpPr>
        <p:spPr>
          <a:xfrm>
            <a:off x="410816" y="6154759"/>
            <a:ext cx="4137991" cy="230832"/>
          </a:xfrm>
          <a:prstGeom prst="rect">
            <a:avLst/>
          </a:prstGeom>
        </p:spPr>
        <p:txBody>
          <a:bodyPr wrap="square">
            <a:spAutoFit/>
          </a:bodyPr>
          <a:lstStyle/>
          <a:p>
            <a:pPr marL="228600" lvl="0" indent="-228600">
              <a:lnSpc>
                <a:spcPct val="90000"/>
              </a:lnSpc>
            </a:pPr>
            <a:r>
              <a:rPr lang="en-US" sz="1000" dirty="0"/>
              <a:t>Links: </a:t>
            </a:r>
            <a:r>
              <a:rPr lang="en-US" sz="1000" dirty="0">
                <a:hlinkClick r:id="rId12"/>
              </a:rPr>
              <a:t>CACF reference home pages</a:t>
            </a:r>
            <a:endParaRPr lang="en-US" sz="1000" dirty="0"/>
          </a:p>
        </p:txBody>
      </p:sp>
    </p:spTree>
    <p:extLst>
      <p:ext uri="{BB962C8B-B14F-4D97-AF65-F5344CB8AC3E}">
        <p14:creationId xmlns:p14="http://schemas.microsoft.com/office/powerpoint/2010/main" val="930876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A33F-9332-4120-A97D-1D9B8DBBD486}"/>
              </a:ext>
            </a:extLst>
          </p:cNvPr>
          <p:cNvSpPr>
            <a:spLocks noGrp="1"/>
          </p:cNvSpPr>
          <p:nvPr>
            <p:ph type="title"/>
          </p:nvPr>
        </p:nvSpPr>
        <p:spPr>
          <a:xfrm>
            <a:off x="410816" y="182289"/>
            <a:ext cx="10515599" cy="519456"/>
          </a:xfrm>
        </p:spPr>
        <p:txBody>
          <a:bodyPr lIns="91439" tIns="45719" rIns="91439" bIns="45719">
            <a:normAutofit/>
          </a:bodyPr>
          <a:lstStyle/>
          <a:p>
            <a:pPr lvl="0"/>
            <a:r>
              <a:rPr lang="en-US" sz="2000">
                <a:solidFill>
                  <a:schemeClr val="tx1"/>
                </a:solidFill>
                <a:latin typeface="IBM Plex Sans" panose="020B0503050203000203" pitchFamily="34" charset="0"/>
              </a:rPr>
              <a:t>Partnering with Red Hat to Modernize for the Future</a:t>
            </a:r>
          </a:p>
        </p:txBody>
      </p:sp>
      <p:sp>
        <p:nvSpPr>
          <p:cNvPr id="4" name="Slide Number Placeholder 3">
            <a:extLst>
              <a:ext uri="{FF2B5EF4-FFF2-40B4-BE49-F238E27FC236}">
                <a16:creationId xmlns:a16="http://schemas.microsoft.com/office/drawing/2014/main" id="{3409B480-E0CE-4B4C-9464-60C68644218F}"/>
              </a:ext>
            </a:extLst>
          </p:cNvPr>
          <p:cNvSpPr>
            <a:spLocks noGrp="1"/>
          </p:cNvSpPr>
          <p:nvPr>
            <p:ph type="sldNum" sz="quarter" idx="12"/>
          </p:nvPr>
        </p:nvSpPr>
        <p:spPr>
          <a:xfrm>
            <a:off x="8610599" y="6356349"/>
            <a:ext cx="2743199" cy="365124"/>
          </a:xfrm>
        </p:spPr>
        <p:txBody>
          <a:bodyPr lIns="91439" tIns="45719" rIns="91439" bIns="45719"/>
          <a:lstStyle/>
          <a:p>
            <a:pPr marL="0" lvl="0">
              <a:lnSpc>
                <a:spcPct val="100000"/>
              </a:lnSpc>
            </a:pPr>
            <a:fld id="{0D4B136E-29E2-488D-A083-7C4CA1561C1E}" type="slidenum">
              <a:rPr lang="en-IN" smtClean="0"/>
              <a:t>9</a:t>
            </a:fld>
            <a:endParaRPr lang="en-IN"/>
          </a:p>
        </p:txBody>
      </p:sp>
      <p:sp>
        <p:nvSpPr>
          <p:cNvPr id="24" name="TextBox 23">
            <a:extLst>
              <a:ext uri="{FF2B5EF4-FFF2-40B4-BE49-F238E27FC236}">
                <a16:creationId xmlns:a16="http://schemas.microsoft.com/office/drawing/2014/main" id="{BFF1FE29-2D4B-AD48-920A-57ED46168EBF}"/>
              </a:ext>
            </a:extLst>
          </p:cNvPr>
          <p:cNvSpPr txBox="1"/>
          <p:nvPr/>
        </p:nvSpPr>
        <p:spPr>
          <a:xfrm>
            <a:off x="7868184" y="1147797"/>
            <a:ext cx="4152900" cy="3781736"/>
          </a:xfrm>
          <a:prstGeom prst="rect">
            <a:avLst/>
          </a:prstGeom>
        </p:spPr>
        <p:txBody>
          <a:bodyPr wrap="square" lIns="0" tIns="0" rIns="0" bIns="0" rtlCol="0">
            <a:noAutofit/>
          </a:bodyPr>
          <a:lstStyle/>
          <a:p>
            <a:pPr marL="285739" indent="-285739" defTabSz="914363">
              <a:lnSpc>
                <a:spcPct val="105000"/>
              </a:lnSpc>
              <a:spcBef>
                <a:spcPts val="833"/>
              </a:spcBef>
              <a:buFont typeface="Arial" panose="020B0604020202020204" pitchFamily="34" charset="0"/>
              <a:buChar char="•"/>
              <a:defRPr/>
            </a:pPr>
            <a:r>
              <a:rPr lang="en-GB" sz="1667">
                <a:solidFill>
                  <a:srgbClr val="000000"/>
                </a:solidFill>
                <a:latin typeface="IBM Plex Sans" charset="0"/>
                <a:ea typeface="IBM Plex Sans" charset="0"/>
                <a:cs typeface="IBM Plex Sans" charset="0"/>
              </a:rPr>
              <a:t>Red Hat acquisition has allowed to modernize our automation engine and approach to automation development.</a:t>
            </a:r>
          </a:p>
          <a:p>
            <a:pPr marL="285739" indent="-285739" defTabSz="914363">
              <a:lnSpc>
                <a:spcPct val="105000"/>
              </a:lnSpc>
              <a:spcBef>
                <a:spcPts val="833"/>
              </a:spcBef>
              <a:buFont typeface="Arial" panose="020B0604020202020204" pitchFamily="34" charset="0"/>
              <a:buChar char="•"/>
              <a:defRPr/>
            </a:pPr>
            <a:endParaRPr lang="en-GB" sz="1667">
              <a:solidFill>
                <a:srgbClr val="000000"/>
              </a:solidFill>
              <a:latin typeface="IBM Plex Sans" charset="0"/>
              <a:ea typeface="IBM Plex Sans" charset="0"/>
              <a:cs typeface="IBM Plex Sans" charset="0"/>
            </a:endParaRPr>
          </a:p>
          <a:p>
            <a:pPr marL="285739" indent="-285739" defTabSz="914363">
              <a:lnSpc>
                <a:spcPct val="105000"/>
              </a:lnSpc>
              <a:spcBef>
                <a:spcPts val="833"/>
              </a:spcBef>
              <a:buFont typeface="Arial" panose="020B0604020202020204" pitchFamily="34" charset="0"/>
              <a:buChar char="•"/>
              <a:defRPr/>
            </a:pPr>
            <a:r>
              <a:rPr lang="en-GB" sz="1667">
                <a:solidFill>
                  <a:srgbClr val="000000"/>
                </a:solidFill>
                <a:latin typeface="IBM Plex Sans" charset="0"/>
                <a:ea typeface="IBM Plex Sans" charset="0"/>
                <a:cs typeface="IBM Plex Sans" charset="0"/>
              </a:rPr>
              <a:t>Leverage new technologies that embrace hybrid cloud management, operations, and automation.</a:t>
            </a:r>
          </a:p>
          <a:p>
            <a:pPr marL="285739" indent="-285739" defTabSz="914363">
              <a:lnSpc>
                <a:spcPct val="105000"/>
              </a:lnSpc>
              <a:spcBef>
                <a:spcPts val="833"/>
              </a:spcBef>
              <a:buFont typeface="Arial" panose="020B0604020202020204" pitchFamily="34" charset="0"/>
              <a:buChar char="•"/>
              <a:defRPr/>
            </a:pPr>
            <a:endParaRPr lang="en-GB" sz="1667">
              <a:solidFill>
                <a:srgbClr val="000000"/>
              </a:solidFill>
              <a:latin typeface="IBM Plex Sans" charset="0"/>
              <a:ea typeface="IBM Plex Sans" charset="0"/>
              <a:cs typeface="IBM Plex Sans" charset="0"/>
            </a:endParaRPr>
          </a:p>
          <a:p>
            <a:pPr marL="285739" indent="-285739" defTabSz="914363">
              <a:lnSpc>
                <a:spcPct val="105000"/>
              </a:lnSpc>
              <a:spcBef>
                <a:spcPts val="833"/>
              </a:spcBef>
              <a:buFont typeface="Arial" panose="020B0604020202020204" pitchFamily="34" charset="0"/>
              <a:buChar char="•"/>
              <a:defRPr/>
            </a:pPr>
            <a:r>
              <a:rPr lang="en-GB" sz="1667">
                <a:solidFill>
                  <a:srgbClr val="000000"/>
                </a:solidFill>
                <a:latin typeface="IBM Plex Sans" charset="0"/>
                <a:ea typeface="IBM Plex Sans" charset="0"/>
                <a:cs typeface="IBM Plex Sans" charset="0"/>
              </a:rPr>
              <a:t>Expand automation capabilities and expertise by tapping into IBM’s large service delivery organization to cultivate and grow automation for clients.  </a:t>
            </a:r>
          </a:p>
          <a:p>
            <a:pPr marL="285739" indent="-285739" defTabSz="914363">
              <a:lnSpc>
                <a:spcPct val="105000"/>
              </a:lnSpc>
              <a:spcBef>
                <a:spcPts val="833"/>
              </a:spcBef>
              <a:buFont typeface="Arial" panose="020B0604020202020204" pitchFamily="34" charset="0"/>
              <a:buChar char="•"/>
              <a:defRPr/>
            </a:pPr>
            <a:endParaRPr lang="en-GB" sz="1667">
              <a:solidFill>
                <a:srgbClr val="000000"/>
              </a:solidFill>
              <a:latin typeface="IBM Plex Sans" charset="0"/>
              <a:ea typeface="IBM Plex Sans" charset="0"/>
              <a:cs typeface="IBM Plex Sans" charset="0"/>
            </a:endParaRPr>
          </a:p>
        </p:txBody>
      </p:sp>
      <p:grpSp>
        <p:nvGrpSpPr>
          <p:cNvPr id="25" name="Group 24">
            <a:extLst>
              <a:ext uri="{FF2B5EF4-FFF2-40B4-BE49-F238E27FC236}">
                <a16:creationId xmlns:a16="http://schemas.microsoft.com/office/drawing/2014/main" id="{D7F026FE-F6E1-B54A-869A-7885DA9EF563}"/>
              </a:ext>
            </a:extLst>
          </p:cNvPr>
          <p:cNvGrpSpPr/>
          <p:nvPr/>
        </p:nvGrpSpPr>
        <p:grpSpPr>
          <a:xfrm>
            <a:off x="4086345" y="2201058"/>
            <a:ext cx="3276600" cy="2143275"/>
            <a:chOff x="5394960" y="3911620"/>
            <a:chExt cx="2201728" cy="1143000"/>
          </a:xfrm>
        </p:grpSpPr>
        <p:pic>
          <p:nvPicPr>
            <p:cNvPr id="26" name="Picture 25" descr="A screenshot of a cell phone&#10;&#10;Description automatically generated">
              <a:extLst>
                <a:ext uri="{FF2B5EF4-FFF2-40B4-BE49-F238E27FC236}">
                  <a16:creationId xmlns:a16="http://schemas.microsoft.com/office/drawing/2014/main" id="{5DDCC6E6-124F-CD44-8441-3F22D8DB4929}"/>
                </a:ext>
              </a:extLst>
            </p:cNvPr>
            <p:cNvPicPr>
              <a:picLocks noChangeAspect="1"/>
            </p:cNvPicPr>
            <p:nvPr/>
          </p:nvPicPr>
          <p:blipFill>
            <a:blip r:embed="rId3"/>
            <a:stretch>
              <a:fillRect/>
            </a:stretch>
          </p:blipFill>
          <p:spPr>
            <a:xfrm>
              <a:off x="5394960" y="3911620"/>
              <a:ext cx="2201728" cy="1143000"/>
            </a:xfrm>
            <a:prstGeom prst="rect">
              <a:avLst/>
            </a:prstGeom>
            <a:ln>
              <a:solidFill>
                <a:schemeClr val="accent1">
                  <a:lumMod val="90000"/>
                </a:schemeClr>
              </a:solidFill>
            </a:ln>
          </p:spPr>
        </p:pic>
        <p:pic>
          <p:nvPicPr>
            <p:cNvPr id="27" name="Picture 26" descr="A picture containing drawing&#10;&#10;Description automatically generated">
              <a:extLst>
                <a:ext uri="{FF2B5EF4-FFF2-40B4-BE49-F238E27FC236}">
                  <a16:creationId xmlns:a16="http://schemas.microsoft.com/office/drawing/2014/main" id="{43D13512-1766-E841-B98C-0BEB74894186}"/>
                </a:ext>
              </a:extLst>
            </p:cNvPr>
            <p:cNvPicPr>
              <a:picLocks noChangeAspect="1"/>
            </p:cNvPicPr>
            <p:nvPr/>
          </p:nvPicPr>
          <p:blipFill rotWithShape="1">
            <a:blip r:embed="rId4"/>
            <a:srcRect r="47221"/>
            <a:stretch/>
          </p:blipFill>
          <p:spPr>
            <a:xfrm>
              <a:off x="7092841" y="3949363"/>
              <a:ext cx="464136" cy="450274"/>
            </a:xfrm>
            <a:prstGeom prst="rect">
              <a:avLst/>
            </a:prstGeom>
            <a:ln>
              <a:solidFill>
                <a:schemeClr val="accent1">
                  <a:lumMod val="90000"/>
                </a:schemeClr>
              </a:solidFill>
            </a:ln>
          </p:spPr>
        </p:pic>
      </p:grpSp>
      <p:grpSp>
        <p:nvGrpSpPr>
          <p:cNvPr id="28" name="Group 27">
            <a:extLst>
              <a:ext uri="{FF2B5EF4-FFF2-40B4-BE49-F238E27FC236}">
                <a16:creationId xmlns:a16="http://schemas.microsoft.com/office/drawing/2014/main" id="{8E11B7CA-2890-1E4B-A068-75198B657D83}"/>
              </a:ext>
            </a:extLst>
          </p:cNvPr>
          <p:cNvGrpSpPr/>
          <p:nvPr/>
        </p:nvGrpSpPr>
        <p:grpSpPr>
          <a:xfrm>
            <a:off x="410816" y="1147797"/>
            <a:ext cx="1503829" cy="1241776"/>
            <a:chOff x="435684" y="2256415"/>
            <a:chExt cx="1804595" cy="1490130"/>
          </a:xfrm>
        </p:grpSpPr>
        <p:pic>
          <p:nvPicPr>
            <p:cNvPr id="29" name="Picture 28" descr="A screenshot of a cell phone&#10;&#10;Description automatically generated">
              <a:extLst>
                <a:ext uri="{FF2B5EF4-FFF2-40B4-BE49-F238E27FC236}">
                  <a16:creationId xmlns:a16="http://schemas.microsoft.com/office/drawing/2014/main" id="{D78C3CB7-37F8-224B-8FA2-43EDC52B9C4A}"/>
                </a:ext>
              </a:extLst>
            </p:cNvPr>
            <p:cNvPicPr>
              <a:picLocks noChangeAspect="1"/>
            </p:cNvPicPr>
            <p:nvPr/>
          </p:nvPicPr>
          <p:blipFill rotWithShape="1">
            <a:blip r:embed="rId5"/>
            <a:srcRect t="6374"/>
            <a:stretch/>
          </p:blipFill>
          <p:spPr>
            <a:xfrm>
              <a:off x="435684" y="2256415"/>
              <a:ext cx="1804595" cy="1110119"/>
            </a:xfrm>
            <a:prstGeom prst="rect">
              <a:avLst/>
            </a:prstGeom>
            <a:ln>
              <a:solidFill>
                <a:schemeClr val="bg1"/>
              </a:solidFill>
            </a:ln>
          </p:spPr>
        </p:pic>
        <p:sp>
          <p:nvSpPr>
            <p:cNvPr id="30" name="TextBox 29">
              <a:extLst>
                <a:ext uri="{FF2B5EF4-FFF2-40B4-BE49-F238E27FC236}">
                  <a16:creationId xmlns:a16="http://schemas.microsoft.com/office/drawing/2014/main" id="{B27E090E-F582-1344-B1CA-44DC55290BEE}"/>
                </a:ext>
              </a:extLst>
            </p:cNvPr>
            <p:cNvSpPr txBox="1"/>
            <p:nvPr/>
          </p:nvSpPr>
          <p:spPr>
            <a:xfrm>
              <a:off x="435684" y="3312581"/>
              <a:ext cx="1804595" cy="433964"/>
            </a:xfrm>
            <a:prstGeom prst="rect">
              <a:avLst/>
            </a:prstGeom>
            <a:noFill/>
          </p:spPr>
          <p:txBody>
            <a:bodyPr wrap="square" rtlCol="0">
              <a:spAutoFit/>
            </a:bodyPr>
            <a:lstStyle/>
            <a:p>
              <a:pPr algn="ctr" defTabSz="914363"/>
              <a:r>
                <a:rPr lang="en-US" sz="875">
                  <a:solidFill>
                    <a:srgbClr val="000000"/>
                  </a:solidFill>
                  <a:latin typeface="Arial" panose="020B0604020202020204"/>
                </a:rPr>
                <a:t>Automated Incident Remediation</a:t>
              </a:r>
            </a:p>
          </p:txBody>
        </p:sp>
      </p:grpSp>
      <p:grpSp>
        <p:nvGrpSpPr>
          <p:cNvPr id="31" name="Group 30">
            <a:extLst>
              <a:ext uri="{FF2B5EF4-FFF2-40B4-BE49-F238E27FC236}">
                <a16:creationId xmlns:a16="http://schemas.microsoft.com/office/drawing/2014/main" id="{2B0ACB85-753A-994C-BCF1-B92FA5CC7FF5}"/>
              </a:ext>
            </a:extLst>
          </p:cNvPr>
          <p:cNvGrpSpPr/>
          <p:nvPr/>
        </p:nvGrpSpPr>
        <p:grpSpPr>
          <a:xfrm>
            <a:off x="307486" y="2620035"/>
            <a:ext cx="1607158" cy="1361515"/>
            <a:chOff x="274321" y="3838968"/>
            <a:chExt cx="1928590" cy="1633817"/>
          </a:xfrm>
        </p:grpSpPr>
        <p:pic>
          <p:nvPicPr>
            <p:cNvPr id="32" name="Picture 2" descr="SC Dashboard |">
              <a:extLst>
                <a:ext uri="{FF2B5EF4-FFF2-40B4-BE49-F238E27FC236}">
                  <a16:creationId xmlns:a16="http://schemas.microsoft.com/office/drawing/2014/main" id="{5D0C5623-9370-324E-96C1-5CFBA279C9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316" y="3838968"/>
              <a:ext cx="1804595" cy="116746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17533C32-2A07-EF4C-8742-D08C33F70DA4}"/>
                </a:ext>
              </a:extLst>
            </p:cNvPr>
            <p:cNvSpPr txBox="1"/>
            <p:nvPr/>
          </p:nvSpPr>
          <p:spPr>
            <a:xfrm>
              <a:off x="274321" y="5038821"/>
              <a:ext cx="1928590" cy="433964"/>
            </a:xfrm>
            <a:prstGeom prst="rect">
              <a:avLst/>
            </a:prstGeom>
            <a:noFill/>
          </p:spPr>
          <p:txBody>
            <a:bodyPr wrap="square" rtlCol="0">
              <a:spAutoFit/>
            </a:bodyPr>
            <a:lstStyle/>
            <a:p>
              <a:pPr algn="ctr" defTabSz="914363"/>
              <a:r>
                <a:rPr lang="en-US" sz="875">
                  <a:solidFill>
                    <a:srgbClr val="000000"/>
                  </a:solidFill>
                  <a:latin typeface="Arial" panose="020B0604020202020204"/>
                </a:rPr>
                <a:t>Patch Scanning and Execution</a:t>
              </a:r>
            </a:p>
          </p:txBody>
        </p:sp>
      </p:grpSp>
      <p:sp>
        <p:nvSpPr>
          <p:cNvPr id="34" name="TextBox 33">
            <a:extLst>
              <a:ext uri="{FF2B5EF4-FFF2-40B4-BE49-F238E27FC236}">
                <a16:creationId xmlns:a16="http://schemas.microsoft.com/office/drawing/2014/main" id="{62809E13-8223-EB44-8792-BB665BB8EBF9}"/>
              </a:ext>
            </a:extLst>
          </p:cNvPr>
          <p:cNvSpPr txBox="1"/>
          <p:nvPr/>
        </p:nvSpPr>
        <p:spPr>
          <a:xfrm>
            <a:off x="307486" y="5207702"/>
            <a:ext cx="1607158" cy="496290"/>
          </a:xfrm>
          <a:prstGeom prst="rect">
            <a:avLst/>
          </a:prstGeom>
          <a:noFill/>
        </p:spPr>
        <p:txBody>
          <a:bodyPr wrap="square" rtlCol="0">
            <a:spAutoFit/>
          </a:bodyPr>
          <a:lstStyle/>
          <a:p>
            <a:pPr algn="ctr" defTabSz="914363"/>
            <a:r>
              <a:rPr lang="en-US" sz="875">
                <a:solidFill>
                  <a:srgbClr val="000000"/>
                </a:solidFill>
                <a:latin typeface="Arial" panose="020B0604020202020204"/>
              </a:rPr>
              <a:t>Health Checking and Automated Enforcement</a:t>
            </a:r>
          </a:p>
          <a:p>
            <a:pPr algn="ctr" defTabSz="914363"/>
            <a:r>
              <a:rPr lang="en-US" sz="875">
                <a:solidFill>
                  <a:srgbClr val="000000"/>
                </a:solidFill>
                <a:latin typeface="Arial" panose="020B0604020202020204"/>
              </a:rPr>
              <a:t>(Security and Compliance)</a:t>
            </a:r>
          </a:p>
        </p:txBody>
      </p:sp>
      <p:pic>
        <p:nvPicPr>
          <p:cNvPr id="35" name="Picture 34">
            <a:extLst>
              <a:ext uri="{FF2B5EF4-FFF2-40B4-BE49-F238E27FC236}">
                <a16:creationId xmlns:a16="http://schemas.microsoft.com/office/drawing/2014/main" id="{6EBC0829-E04D-5744-A5AF-F85709ED7F96}"/>
              </a:ext>
            </a:extLst>
          </p:cNvPr>
          <p:cNvPicPr>
            <a:picLocks noChangeAspect="1"/>
          </p:cNvPicPr>
          <p:nvPr/>
        </p:nvPicPr>
        <p:blipFill>
          <a:blip r:embed="rId7"/>
          <a:stretch>
            <a:fillRect/>
          </a:stretch>
        </p:blipFill>
        <p:spPr>
          <a:xfrm>
            <a:off x="408575" y="4176734"/>
            <a:ext cx="1503828" cy="999878"/>
          </a:xfrm>
          <a:prstGeom prst="rect">
            <a:avLst/>
          </a:prstGeom>
          <a:ln>
            <a:solidFill>
              <a:schemeClr val="bg1"/>
            </a:solidFill>
          </a:ln>
        </p:spPr>
      </p:pic>
      <p:sp>
        <p:nvSpPr>
          <p:cNvPr id="36" name="TextBox 35">
            <a:extLst>
              <a:ext uri="{FF2B5EF4-FFF2-40B4-BE49-F238E27FC236}">
                <a16:creationId xmlns:a16="http://schemas.microsoft.com/office/drawing/2014/main" id="{3862249E-9992-F349-963C-8C0477006EC9}"/>
              </a:ext>
            </a:extLst>
          </p:cNvPr>
          <p:cNvSpPr txBox="1"/>
          <p:nvPr/>
        </p:nvSpPr>
        <p:spPr>
          <a:xfrm>
            <a:off x="4010145" y="4407149"/>
            <a:ext cx="3429000" cy="502573"/>
          </a:xfrm>
          <a:prstGeom prst="rect">
            <a:avLst/>
          </a:prstGeom>
          <a:noFill/>
        </p:spPr>
        <p:txBody>
          <a:bodyPr wrap="square" rtlCol="0">
            <a:spAutoFit/>
          </a:bodyPr>
          <a:lstStyle/>
          <a:p>
            <a:pPr algn="ctr" defTabSz="914363"/>
            <a:r>
              <a:rPr lang="en-US" sz="1333" b="1">
                <a:solidFill>
                  <a:srgbClr val="000000"/>
                </a:solidFill>
                <a:latin typeface="Arial" panose="020B0604020202020204"/>
              </a:rPr>
              <a:t>Cloud Automation Community Framework (CACF)</a:t>
            </a:r>
          </a:p>
        </p:txBody>
      </p:sp>
      <p:cxnSp>
        <p:nvCxnSpPr>
          <p:cNvPr id="37" name="Straight Arrow Connector 36">
            <a:extLst>
              <a:ext uri="{FF2B5EF4-FFF2-40B4-BE49-F238E27FC236}">
                <a16:creationId xmlns:a16="http://schemas.microsoft.com/office/drawing/2014/main" id="{6BC26566-C62F-8242-BA27-675810D97ADC}"/>
              </a:ext>
            </a:extLst>
          </p:cNvPr>
          <p:cNvCxnSpPr>
            <a:stCxn id="29" idx="3"/>
            <a:endCxn id="26" idx="1"/>
          </p:cNvCxnSpPr>
          <p:nvPr/>
        </p:nvCxnSpPr>
        <p:spPr>
          <a:xfrm>
            <a:off x="1914645" y="1610346"/>
            <a:ext cx="2171701" cy="166235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6D956C-5CBF-E04C-8EAA-502A66410127}"/>
              </a:ext>
            </a:extLst>
          </p:cNvPr>
          <p:cNvCxnSpPr>
            <a:cxnSpLocks/>
            <a:stCxn id="32" idx="3"/>
            <a:endCxn id="26" idx="1"/>
          </p:cNvCxnSpPr>
          <p:nvPr/>
        </p:nvCxnSpPr>
        <p:spPr>
          <a:xfrm>
            <a:off x="1914645" y="3106478"/>
            <a:ext cx="2171701" cy="1662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72C8F4E-B4A9-9B45-A7CF-BA9B4A79BC1C}"/>
              </a:ext>
            </a:extLst>
          </p:cNvPr>
          <p:cNvCxnSpPr>
            <a:cxnSpLocks/>
            <a:stCxn id="35" idx="3"/>
            <a:endCxn id="26" idx="1"/>
          </p:cNvCxnSpPr>
          <p:nvPr/>
        </p:nvCxnSpPr>
        <p:spPr>
          <a:xfrm flipV="1">
            <a:off x="1912403" y="3272696"/>
            <a:ext cx="2173942" cy="140397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03181B-0FF2-644C-B100-9F51EBA3FEAF}"/>
              </a:ext>
            </a:extLst>
          </p:cNvPr>
          <p:cNvCxnSpPr/>
          <p:nvPr/>
        </p:nvCxnSpPr>
        <p:spPr>
          <a:xfrm>
            <a:off x="1913524" y="1849759"/>
            <a:ext cx="2171701" cy="16623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0D1005E-3E9D-4543-B59F-54CE2D139406}"/>
              </a:ext>
            </a:extLst>
          </p:cNvPr>
          <p:cNvCxnSpPr>
            <a:cxnSpLocks/>
          </p:cNvCxnSpPr>
          <p:nvPr/>
        </p:nvCxnSpPr>
        <p:spPr>
          <a:xfrm>
            <a:off x="1913524" y="3345891"/>
            <a:ext cx="2171701" cy="1662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2FFA1D-FB02-E64A-A1E8-C090665C4901}"/>
              </a:ext>
            </a:extLst>
          </p:cNvPr>
          <p:cNvCxnSpPr>
            <a:cxnSpLocks/>
          </p:cNvCxnSpPr>
          <p:nvPr/>
        </p:nvCxnSpPr>
        <p:spPr>
          <a:xfrm flipV="1">
            <a:off x="1911282" y="3512109"/>
            <a:ext cx="2173942" cy="14039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4332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Agile Accelerate @ IBM">
      <a:dk1>
        <a:srgbClr val="191919"/>
      </a:dk1>
      <a:lt1>
        <a:srgbClr val="FFFFFF"/>
      </a:lt1>
      <a:dk2>
        <a:srgbClr val="1D364D"/>
      </a:dk2>
      <a:lt2>
        <a:srgbClr val="DEEDF7"/>
      </a:lt2>
      <a:accent1>
        <a:srgbClr val="56ACF2"/>
      </a:accent1>
      <a:accent2>
        <a:srgbClr val="C2DBF4"/>
      </a:accent2>
      <a:accent3>
        <a:srgbClr val="95C3F3"/>
      </a:accent3>
      <a:accent4>
        <a:srgbClr val="009BEF"/>
      </a:accent4>
      <a:accent5>
        <a:srgbClr val="047CC0"/>
      </a:accent5>
      <a:accent6>
        <a:srgbClr val="175D8D"/>
      </a:accent6>
      <a:hlink>
        <a:srgbClr val="56ACF2"/>
      </a:hlink>
      <a:folHlink>
        <a:srgbClr val="1C496D"/>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irectlink xmlns="770a151f-a723-40c3-9429-389c40f5b8c6">
      <Url xsi:nil="true"/>
      <Description xsi:nil="true"/>
    </Directlink>
    <TaxCatchAll xmlns="35c117d4-1737-4b5b-80b4-4374eb82b7a8" xsi:nil="true"/>
    <lcf76f155ced4ddcb4097134ff3c332f xmlns="770a151f-a723-40c3-9429-389c40f5b8c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F6A32BFEF1C1E4C942BEEE113405E78" ma:contentTypeVersion="17" ma:contentTypeDescription="Create a new document." ma:contentTypeScope="" ma:versionID="1d01550db55c3caf777a50ea49058834">
  <xsd:schema xmlns:xsd="http://www.w3.org/2001/XMLSchema" xmlns:xs="http://www.w3.org/2001/XMLSchema" xmlns:p="http://schemas.microsoft.com/office/2006/metadata/properties" xmlns:ns1="http://schemas.microsoft.com/sharepoint/v3" xmlns:ns2="770a151f-a723-40c3-9429-389c40f5b8c6" xmlns:ns3="35c117d4-1737-4b5b-80b4-4374eb82b7a8" targetNamespace="http://schemas.microsoft.com/office/2006/metadata/properties" ma:root="true" ma:fieldsID="53aa7d1baa9779649008ac71c65b2c32" ns1:_="" ns2:_="" ns3:_="">
    <xsd:import namespace="http://schemas.microsoft.com/sharepoint/v3"/>
    <xsd:import namespace="770a151f-a723-40c3-9429-389c40f5b8c6"/>
    <xsd:import namespace="35c117d4-1737-4b5b-80b4-4374eb82b7a8"/>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2:MediaServiceAutoKeyPoints" minOccurs="0"/>
                <xsd:element ref="ns2:MediaServiceKeyPoints" minOccurs="0"/>
                <xsd:element ref="ns3:SharedWithUsers" minOccurs="0"/>
                <xsd:element ref="ns3:SharedWithDetails" minOccurs="0"/>
                <xsd:element ref="ns2:Directlink"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0a151f-a723-40c3-9429-389c40f5b8c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Directlink" ma:index="16" nillable="true" ma:displayName="Direct link" ma:format="Hyperlink" ma:internalName="Directlink">
      <xsd:complexType>
        <xsd:complexContent>
          <xsd:extension base="dms:URL">
            <xsd:sequence>
              <xsd:element name="Url" type="dms:ValidUrl" minOccurs="0" nillable="true"/>
              <xsd:element name="Description" type="xsd:string" nillable="true"/>
            </xsd:sequence>
          </xsd:extension>
        </xsd:complexContent>
      </xsd:complex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54101172-0cdf-4a4d-852d-90099e45c587"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DateTaken" ma:index="2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c117d4-1737-4b5b-80b4-4374eb82b7a8"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c4973193-817b-4203-93fc-d59b610a01c2}" ma:internalName="TaxCatchAll" ma:showField="CatchAllData" ma:web="35c117d4-1737-4b5b-80b4-4374eb82b7a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891E5D-46E7-4B20-89F1-D14DBF9DAD8F}">
  <ds:schemaRefs>
    <ds:schemaRef ds:uri="35c117d4-1737-4b5b-80b4-4374eb82b7a8"/>
    <ds:schemaRef ds:uri="770a151f-a723-40c3-9429-389c40f5b8c6"/>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799E6B3-1C3C-4E2D-96CC-9200426E4367}">
  <ds:schemaRefs>
    <ds:schemaRef ds:uri="http://schemas.microsoft.com/sharepoint/v3/contenttype/forms"/>
  </ds:schemaRefs>
</ds:datastoreItem>
</file>

<file path=customXml/itemProps3.xml><?xml version="1.0" encoding="utf-8"?>
<ds:datastoreItem xmlns:ds="http://schemas.openxmlformats.org/officeDocument/2006/customXml" ds:itemID="{FA0CB760-4B42-40A6-85C4-0F17A2AD315D}">
  <ds:schemaRefs>
    <ds:schemaRef ds:uri="35c117d4-1737-4b5b-80b4-4374eb82b7a8"/>
    <ds:schemaRef ds:uri="770a151f-a723-40c3-9429-389c40f5b8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316fec92-2610-4452-9629-40ff25e54e47}" enabled="1" method="Standard" siteId="{f260df36-bc43-424c-8f44-c85226657b01}" removed="0"/>
</clbl:labelList>
</file>

<file path=docProps/app.xml><?xml version="1.0" encoding="utf-8"?>
<Properties xmlns="http://schemas.openxmlformats.org/officeDocument/2006/extended-properties" xmlns:vt="http://schemas.openxmlformats.org/officeDocument/2006/docPropsVTypes">
  <Template>Ion</Template>
  <TotalTime>3925</TotalTime>
  <Words>2307</Words>
  <Application>Microsoft Office PowerPoint</Application>
  <PresentationFormat>Widescreen</PresentationFormat>
  <Paragraphs>452</Paragraphs>
  <Slides>23</Slides>
  <Notes>13</Notes>
  <HiddenSlides>0</HiddenSlides>
  <MMClips>0</MMClips>
  <ScaleCrop>false</ScaleCrop>
  <HeadingPairs>
    <vt:vector size="4" baseType="variant">
      <vt:variant>
        <vt:lpstr>Theme</vt:lpstr>
      </vt:variant>
      <vt:variant>
        <vt:i4>3</vt:i4>
      </vt:variant>
      <vt:variant>
        <vt:lpstr>Slide Titles</vt:lpstr>
      </vt:variant>
      <vt:variant>
        <vt:i4>23</vt:i4>
      </vt:variant>
    </vt:vector>
  </HeadingPairs>
  <TitlesOfParts>
    <vt:vector size="26" baseType="lpstr">
      <vt:lpstr>Office Theme</vt:lpstr>
      <vt:lpstr>Custom Design</vt:lpstr>
      <vt:lpstr>1_Office Theme</vt:lpstr>
      <vt:lpstr>Automation with Ansible Tower</vt:lpstr>
      <vt:lpstr>Contents</vt:lpstr>
      <vt:lpstr>Ansible</vt:lpstr>
      <vt:lpstr>Ansible</vt:lpstr>
      <vt:lpstr>Ansible Vs Ansible Tower (AAP)</vt:lpstr>
      <vt:lpstr>Features of Ansible Tower(AAP)</vt:lpstr>
      <vt:lpstr>Summary of day - 1</vt:lpstr>
      <vt:lpstr>Cloud Automation Community Framework (CACF)</vt:lpstr>
      <vt:lpstr>Partnering with Red Hat to Modernize for the Future</vt:lpstr>
      <vt:lpstr>PowerPoint Presentation</vt:lpstr>
      <vt:lpstr>Pre-boarding requirements</vt:lpstr>
      <vt:lpstr>Continuous Engineering </vt:lpstr>
      <vt:lpstr>Community Model - Governing Principles</vt:lpstr>
      <vt:lpstr>Continuous Engineering Journey</vt:lpstr>
      <vt:lpstr>How are we developing/deploying content?</vt:lpstr>
      <vt:lpstr>Collateral and Key Links</vt:lpstr>
      <vt:lpstr>Resources and Forums for Help</vt:lpstr>
      <vt:lpstr>YAML </vt:lpstr>
      <vt:lpstr>YAML Introduction</vt:lpstr>
      <vt:lpstr>YAML Syntax</vt:lpstr>
      <vt:lpstr>YAML Syntax</vt:lpstr>
      <vt:lpstr>Best Practices in playbooks</vt:lpstr>
      <vt:lpstr>Demo Ansible Tower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 Govindappa</dc:creator>
  <cp:lastModifiedBy>GANESAN SANDIRANE</cp:lastModifiedBy>
  <cp:revision>13</cp:revision>
  <dcterms:created xsi:type="dcterms:W3CDTF">2020-02-14T12:29:53Z</dcterms:created>
  <dcterms:modified xsi:type="dcterms:W3CDTF">2023-04-11T04:15:22Z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0x0101002F6A32BFEF1C1E4C942BEEE113405E78</vt:lpwstr>
  </property>
  <property fmtid="{D5CDD505-2E9C-101B-9397-08002B2CF9AE}" pid="3" name="MediaServiceImageTags">
    <vt:lpwstr/>
  </property>
</Properties>
</file>